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3"/>
    <p:sldId id="258" r:id="rId4"/>
    <p:sldId id="260" r:id="rId5"/>
    <p:sldId id="263" r:id="rId6"/>
    <p:sldId id="262" r:id="rId7"/>
    <p:sldId id="287" r:id="rId8"/>
    <p:sldId id="264" r:id="rId9"/>
    <p:sldId id="265" r:id="rId10"/>
    <p:sldId id="280" r:id="rId11"/>
    <p:sldId id="296" r:id="rId12"/>
    <p:sldId id="278" r:id="rId13"/>
    <p:sldId id="297" r:id="rId14"/>
    <p:sldId id="298" r:id="rId15"/>
    <p:sldId id="283" r:id="rId16"/>
    <p:sldId id="282" r:id="rId17"/>
    <p:sldId id="281" r:id="rId18"/>
    <p:sldId id="279" r:id="rId19"/>
  </p:sldIdLst>
  <p:sldSz cx="9144000" cy="5143500"/>
  <p:notesSz cx="6858000" cy="9144000"/>
  <p:embeddedFontLst>
    <p:embeddedFont>
      <p:font typeface="微软雅黑" panose="020B0503020204020204" pitchFamily="34" charset="-122"/>
      <p:regular r:id="rId24"/>
    </p:embeddedFont>
  </p:embeddedFont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9395"/>
  </p:normalViewPr>
  <p:slideViewPr>
    <p:cSldViewPr showGuides="1">
      <p:cViewPr varScale="1">
        <p:scale>
          <a:sx n="146" d="100"/>
          <a:sy n="146" d="100"/>
        </p:scale>
        <p:origin x="59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1.fntdata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 smtClean="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A54418C-647D-4751-8785-9AA521242B21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 smtClean="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A826E53-D7CE-4D38-9ABA-A31ACD1CC94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 smtClean="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BE0602-B398-4C7D-9986-1C10E1EBA98B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950" y="44450"/>
            <a:ext cx="8928100" cy="863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076" name="组合 8"/>
          <p:cNvGrpSpPr/>
          <p:nvPr userDrawn="1"/>
        </p:nvGrpSpPr>
        <p:grpSpPr>
          <a:xfrm>
            <a:off x="3384550" y="287338"/>
            <a:ext cx="5757863" cy="739775"/>
            <a:chOff x="-1483218" y="2476500"/>
            <a:chExt cx="9421797" cy="1212838"/>
          </a:xfrm>
        </p:grpSpPr>
        <p:sp>
          <p:nvSpPr>
            <p:cNvPr id="5" name="任意多边形 4"/>
            <p:cNvSpPr/>
            <p:nvPr/>
          </p:nvSpPr>
          <p:spPr>
            <a:xfrm>
              <a:off x="5769513" y="2593619"/>
              <a:ext cx="2169066" cy="887507"/>
            </a:xfrm>
            <a:custGeom>
              <a:avLst/>
              <a:gdLst>
                <a:gd name="connsiteX0" fmla="*/ 650875 w 650875"/>
                <a:gd name="connsiteY0" fmla="*/ 0 h 266700"/>
                <a:gd name="connsiteX1" fmla="*/ 358775 w 650875"/>
                <a:gd name="connsiteY1" fmla="*/ 114300 h 266700"/>
                <a:gd name="connsiteX2" fmla="*/ 358775 w 650875"/>
                <a:gd name="connsiteY2" fmla="*/ 174625 h 266700"/>
                <a:gd name="connsiteX3" fmla="*/ 311150 w 650875"/>
                <a:gd name="connsiteY3" fmla="*/ 174625 h 266700"/>
                <a:gd name="connsiteX4" fmla="*/ 311150 w 650875"/>
                <a:gd name="connsiteY4" fmla="*/ 266700 h 266700"/>
                <a:gd name="connsiteX5" fmla="*/ 260350 w 650875"/>
                <a:gd name="connsiteY5" fmla="*/ 266700 h 266700"/>
                <a:gd name="connsiteX6" fmla="*/ 260350 w 650875"/>
                <a:gd name="connsiteY6" fmla="*/ 228600 h 266700"/>
                <a:gd name="connsiteX7" fmla="*/ 282575 w 650875"/>
                <a:gd name="connsiteY7" fmla="*/ 206375 h 266700"/>
                <a:gd name="connsiteX8" fmla="*/ 266700 w 650875"/>
                <a:gd name="connsiteY8" fmla="*/ 190500 h 266700"/>
                <a:gd name="connsiteX9" fmla="*/ 3175 w 650875"/>
                <a:gd name="connsiteY9" fmla="*/ 88900 h 266700"/>
                <a:gd name="connsiteX10" fmla="*/ 15875 w 650875"/>
                <a:gd name="connsiteY10" fmla="*/ 117475 h 266700"/>
                <a:gd name="connsiteX11" fmla="*/ 0 w 650875"/>
                <a:gd name="connsiteY11" fmla="*/ 133350 h 266700"/>
                <a:gd name="connsiteX12" fmla="*/ 22225 w 650875"/>
                <a:gd name="connsiteY12" fmla="*/ 149225 h 266700"/>
                <a:gd name="connsiteX13" fmla="*/ 22225 w 650875"/>
                <a:gd name="connsiteY13" fmla="*/ 2603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5987718" y="2856488"/>
              <a:ext cx="545513" cy="325331"/>
            </a:xfrm>
            <a:custGeom>
              <a:avLst/>
              <a:gdLst>
                <a:gd name="connsiteX0" fmla="*/ 514350 w 546100"/>
                <a:gd name="connsiteY0" fmla="*/ 323850 h 323850"/>
                <a:gd name="connsiteX1" fmla="*/ 514350 w 546100"/>
                <a:gd name="connsiteY1" fmla="*/ 254000 h 323850"/>
                <a:gd name="connsiteX2" fmla="*/ 546100 w 546100"/>
                <a:gd name="connsiteY2" fmla="*/ 203200 h 323850"/>
                <a:gd name="connsiteX3" fmla="*/ 209550 w 546100"/>
                <a:gd name="connsiteY3" fmla="*/ 0 h 323850"/>
                <a:gd name="connsiteX4" fmla="*/ 0 w 546100"/>
                <a:gd name="connsiteY4" fmla="*/ 1079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4234283" y="2533758"/>
              <a:ext cx="1532633" cy="856273"/>
            </a:xfrm>
            <a:custGeom>
              <a:avLst/>
              <a:gdLst>
                <a:gd name="connsiteX0" fmla="*/ 1530350 w 1530350"/>
                <a:gd name="connsiteY0" fmla="*/ 495300 h 857250"/>
                <a:gd name="connsiteX1" fmla="*/ 1441450 w 1530350"/>
                <a:gd name="connsiteY1" fmla="*/ 558800 h 857250"/>
                <a:gd name="connsiteX2" fmla="*/ 1397000 w 1530350"/>
                <a:gd name="connsiteY2" fmla="*/ 520700 h 857250"/>
                <a:gd name="connsiteX3" fmla="*/ 1200150 w 1530350"/>
                <a:gd name="connsiteY3" fmla="*/ 647700 h 857250"/>
                <a:gd name="connsiteX4" fmla="*/ 1250950 w 1530350"/>
                <a:gd name="connsiteY4" fmla="*/ 723900 h 857250"/>
                <a:gd name="connsiteX5" fmla="*/ 1250950 w 1530350"/>
                <a:gd name="connsiteY5" fmla="*/ 787400 h 857250"/>
                <a:gd name="connsiteX6" fmla="*/ 1123950 w 1530350"/>
                <a:gd name="connsiteY6" fmla="*/ 857250 h 857250"/>
                <a:gd name="connsiteX7" fmla="*/ 1085850 w 1530350"/>
                <a:gd name="connsiteY7" fmla="*/ 793750 h 857250"/>
                <a:gd name="connsiteX8" fmla="*/ 1085850 w 1530350"/>
                <a:gd name="connsiteY8" fmla="*/ 622300 h 857250"/>
                <a:gd name="connsiteX9" fmla="*/ 1149350 w 1530350"/>
                <a:gd name="connsiteY9" fmla="*/ 558800 h 857250"/>
                <a:gd name="connsiteX10" fmla="*/ 908050 w 1530350"/>
                <a:gd name="connsiteY10" fmla="*/ 469900 h 857250"/>
                <a:gd name="connsiteX11" fmla="*/ 908050 w 1530350"/>
                <a:gd name="connsiteY11" fmla="*/ 311150 h 857250"/>
                <a:gd name="connsiteX12" fmla="*/ 977900 w 1530350"/>
                <a:gd name="connsiteY12" fmla="*/ 304800 h 857250"/>
                <a:gd name="connsiteX13" fmla="*/ 273050 w 1530350"/>
                <a:gd name="connsiteY13" fmla="*/ 0 h 857250"/>
                <a:gd name="connsiteX14" fmla="*/ 0 w 1530350"/>
                <a:gd name="connsiteY14" fmla="*/ 114300 h 857250"/>
                <a:gd name="connsiteX0-1" fmla="*/ 1530350 w 1530350"/>
                <a:gd name="connsiteY0-2" fmla="*/ 495300 h 857250"/>
                <a:gd name="connsiteX1-3" fmla="*/ 1397000 w 1530350"/>
                <a:gd name="connsiteY1-4" fmla="*/ 520700 h 857250"/>
                <a:gd name="connsiteX2-5" fmla="*/ 1200150 w 1530350"/>
                <a:gd name="connsiteY2-6" fmla="*/ 647700 h 857250"/>
                <a:gd name="connsiteX3-7" fmla="*/ 1250950 w 1530350"/>
                <a:gd name="connsiteY3-8" fmla="*/ 723900 h 857250"/>
                <a:gd name="connsiteX4-9" fmla="*/ 1250950 w 1530350"/>
                <a:gd name="connsiteY4-10" fmla="*/ 787400 h 857250"/>
                <a:gd name="connsiteX5-11" fmla="*/ 1123950 w 1530350"/>
                <a:gd name="connsiteY5-12" fmla="*/ 857250 h 857250"/>
                <a:gd name="connsiteX6-13" fmla="*/ 1085850 w 1530350"/>
                <a:gd name="connsiteY6-14" fmla="*/ 793750 h 857250"/>
                <a:gd name="connsiteX7-15" fmla="*/ 1085850 w 1530350"/>
                <a:gd name="connsiteY7-16" fmla="*/ 622300 h 857250"/>
                <a:gd name="connsiteX8-17" fmla="*/ 1149350 w 1530350"/>
                <a:gd name="connsiteY8-18" fmla="*/ 558800 h 857250"/>
                <a:gd name="connsiteX9-19" fmla="*/ 908050 w 1530350"/>
                <a:gd name="connsiteY9-20" fmla="*/ 469900 h 857250"/>
                <a:gd name="connsiteX10-21" fmla="*/ 908050 w 1530350"/>
                <a:gd name="connsiteY10-22" fmla="*/ 311150 h 857250"/>
                <a:gd name="connsiteX11-23" fmla="*/ 977900 w 1530350"/>
                <a:gd name="connsiteY11-24" fmla="*/ 304800 h 857250"/>
                <a:gd name="connsiteX12-25" fmla="*/ 273050 w 1530350"/>
                <a:gd name="connsiteY12-26" fmla="*/ 0 h 857250"/>
                <a:gd name="connsiteX13-27" fmla="*/ 0 w 1530350"/>
                <a:gd name="connsiteY13-28" fmla="*/ 114300 h 857250"/>
                <a:gd name="connsiteX0-29" fmla="*/ 1530350 w 1530350"/>
                <a:gd name="connsiteY0-30" fmla="*/ 495300 h 857250"/>
                <a:gd name="connsiteX1-31" fmla="*/ 1200150 w 1530350"/>
                <a:gd name="connsiteY1-32" fmla="*/ 647700 h 857250"/>
                <a:gd name="connsiteX2-33" fmla="*/ 1250950 w 1530350"/>
                <a:gd name="connsiteY2-34" fmla="*/ 723900 h 857250"/>
                <a:gd name="connsiteX3-35" fmla="*/ 1250950 w 1530350"/>
                <a:gd name="connsiteY3-36" fmla="*/ 787400 h 857250"/>
                <a:gd name="connsiteX4-37" fmla="*/ 1123950 w 1530350"/>
                <a:gd name="connsiteY4-38" fmla="*/ 857250 h 857250"/>
                <a:gd name="connsiteX5-39" fmla="*/ 1085850 w 1530350"/>
                <a:gd name="connsiteY5-40" fmla="*/ 793750 h 857250"/>
                <a:gd name="connsiteX6-41" fmla="*/ 1085850 w 1530350"/>
                <a:gd name="connsiteY6-42" fmla="*/ 622300 h 857250"/>
                <a:gd name="connsiteX7-43" fmla="*/ 1149350 w 1530350"/>
                <a:gd name="connsiteY7-44" fmla="*/ 558800 h 857250"/>
                <a:gd name="connsiteX8-45" fmla="*/ 908050 w 1530350"/>
                <a:gd name="connsiteY8-46" fmla="*/ 469900 h 857250"/>
                <a:gd name="connsiteX9-47" fmla="*/ 908050 w 1530350"/>
                <a:gd name="connsiteY9-48" fmla="*/ 311150 h 857250"/>
                <a:gd name="connsiteX10-49" fmla="*/ 977900 w 1530350"/>
                <a:gd name="connsiteY10-50" fmla="*/ 304800 h 857250"/>
                <a:gd name="connsiteX11-51" fmla="*/ 273050 w 1530350"/>
                <a:gd name="connsiteY11-52" fmla="*/ 0 h 857250"/>
                <a:gd name="connsiteX12-53" fmla="*/ 0 w 1530350"/>
                <a:gd name="connsiteY12-54" fmla="*/ 114300 h 857250"/>
              </a:gdLst>
              <a:ahLst/>
              <a:cxnLst>
                <a:cxn ang="0">
                  <a:pos x="connsiteX0-29" y="connsiteY0-30"/>
                </a:cxn>
                <a:cxn ang="0">
                  <a:pos x="connsiteX1-31" y="connsiteY1-32"/>
                </a:cxn>
                <a:cxn ang="0">
                  <a:pos x="connsiteX2-33" y="connsiteY2-34"/>
                </a:cxn>
                <a:cxn ang="0">
                  <a:pos x="connsiteX3-35" y="connsiteY3-36"/>
                </a:cxn>
                <a:cxn ang="0">
                  <a:pos x="connsiteX4-37" y="connsiteY4-38"/>
                </a:cxn>
                <a:cxn ang="0">
                  <a:pos x="connsiteX5-39" y="connsiteY5-40"/>
                </a:cxn>
                <a:cxn ang="0">
                  <a:pos x="connsiteX6-41" y="connsiteY6-42"/>
                </a:cxn>
                <a:cxn ang="0">
                  <a:pos x="connsiteX7-43" y="connsiteY7-44"/>
                </a:cxn>
                <a:cxn ang="0">
                  <a:pos x="connsiteX8-45" y="connsiteY8-46"/>
                </a:cxn>
                <a:cxn ang="0">
                  <a:pos x="connsiteX9-47" y="connsiteY9-48"/>
                </a:cxn>
                <a:cxn ang="0">
                  <a:pos x="connsiteX10-49" y="connsiteY10-50"/>
                </a:cxn>
                <a:cxn ang="0">
                  <a:pos x="connsiteX11-51" y="connsiteY11-52"/>
                </a:cxn>
                <a:cxn ang="0">
                  <a:pos x="connsiteX12-53" y="connsiteY12-54"/>
                </a:cxn>
              </a:cxnLst>
              <a:rect l="l" t="t" r="r" b="b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961526" y="2538964"/>
              <a:ext cx="1041672" cy="801618"/>
            </a:xfrm>
            <a:custGeom>
              <a:avLst/>
              <a:gdLst>
                <a:gd name="connsiteX0" fmla="*/ 977900 w 1041400"/>
                <a:gd name="connsiteY0" fmla="*/ 800100 h 800100"/>
                <a:gd name="connsiteX1" fmla="*/ 977900 w 1041400"/>
                <a:gd name="connsiteY1" fmla="*/ 488950 h 800100"/>
                <a:gd name="connsiteX2" fmla="*/ 1041400 w 1041400"/>
                <a:gd name="connsiteY2" fmla="*/ 444500 h 800100"/>
                <a:gd name="connsiteX3" fmla="*/ 0 w 1041400"/>
                <a:gd name="connsiteY3" fmla="*/ 0 h 800100"/>
                <a:gd name="connsiteX4" fmla="*/ 50800 w 1041400"/>
                <a:gd name="connsiteY4" fmla="*/ 95250 h 800100"/>
                <a:gd name="connsiteX5" fmla="*/ 50800 w 1041400"/>
                <a:gd name="connsiteY5" fmla="*/ 78105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-1483218" y="2653481"/>
              <a:ext cx="5488905" cy="1035857"/>
            </a:xfrm>
            <a:custGeom>
              <a:avLst/>
              <a:gdLst>
                <a:gd name="connsiteX0" fmla="*/ 2298700 w 2298700"/>
                <a:gd name="connsiteY0" fmla="*/ 82550 h 558800"/>
                <a:gd name="connsiteX1" fmla="*/ 1847850 w 2298700"/>
                <a:gd name="connsiteY1" fmla="*/ 285750 h 558800"/>
                <a:gd name="connsiteX2" fmla="*/ 1905000 w 2298700"/>
                <a:gd name="connsiteY2" fmla="*/ 349250 h 558800"/>
                <a:gd name="connsiteX3" fmla="*/ 1905000 w 2298700"/>
                <a:gd name="connsiteY3" fmla="*/ 558800 h 558800"/>
                <a:gd name="connsiteX4" fmla="*/ 1574800 w 2298700"/>
                <a:gd name="connsiteY4" fmla="*/ 558800 h 558800"/>
                <a:gd name="connsiteX5" fmla="*/ 1574800 w 2298700"/>
                <a:gd name="connsiteY5" fmla="*/ 349250 h 558800"/>
                <a:gd name="connsiteX6" fmla="*/ 1651000 w 2298700"/>
                <a:gd name="connsiteY6" fmla="*/ 292100 h 558800"/>
                <a:gd name="connsiteX7" fmla="*/ 1136650 w 2298700"/>
                <a:gd name="connsiteY7" fmla="*/ 63500 h 558800"/>
                <a:gd name="connsiteX8" fmla="*/ 1092200 w 2298700"/>
                <a:gd name="connsiteY8" fmla="*/ 95250 h 558800"/>
                <a:gd name="connsiteX9" fmla="*/ 965200 w 2298700"/>
                <a:gd name="connsiteY9" fmla="*/ 38100 h 558800"/>
                <a:gd name="connsiteX10" fmla="*/ 965200 w 2298700"/>
                <a:gd name="connsiteY10" fmla="*/ 406400 h 558800"/>
                <a:gd name="connsiteX11" fmla="*/ 590550 w 2298700"/>
                <a:gd name="connsiteY11" fmla="*/ 406400 h 558800"/>
                <a:gd name="connsiteX12" fmla="*/ 590550 w 2298700"/>
                <a:gd name="connsiteY12" fmla="*/ 177800 h 558800"/>
                <a:gd name="connsiteX13" fmla="*/ 660400 w 2298700"/>
                <a:gd name="connsiteY13" fmla="*/ 133350 h 558800"/>
                <a:gd name="connsiteX14" fmla="*/ 285750 w 2298700"/>
                <a:gd name="connsiteY14" fmla="*/ 0 h 558800"/>
                <a:gd name="connsiteX15" fmla="*/ 0 w 2298700"/>
                <a:gd name="connsiteY15" fmla="*/ 139700 h 558800"/>
                <a:gd name="connsiteX0-1" fmla="*/ 2298700 w 2298700"/>
                <a:gd name="connsiteY0-2" fmla="*/ 82550 h 558800"/>
                <a:gd name="connsiteX1-3" fmla="*/ 1847850 w 2298700"/>
                <a:gd name="connsiteY1-4" fmla="*/ 285750 h 558800"/>
                <a:gd name="connsiteX2-5" fmla="*/ 1905000 w 2298700"/>
                <a:gd name="connsiteY2-6" fmla="*/ 349250 h 558800"/>
                <a:gd name="connsiteX3-7" fmla="*/ 1905000 w 2298700"/>
                <a:gd name="connsiteY3-8" fmla="*/ 558800 h 558800"/>
                <a:gd name="connsiteX4-9" fmla="*/ 1574800 w 2298700"/>
                <a:gd name="connsiteY4-10" fmla="*/ 558800 h 558800"/>
                <a:gd name="connsiteX5-11" fmla="*/ 1574800 w 2298700"/>
                <a:gd name="connsiteY5-12" fmla="*/ 349250 h 558800"/>
                <a:gd name="connsiteX6-13" fmla="*/ 1651000 w 2298700"/>
                <a:gd name="connsiteY6-14" fmla="*/ 292100 h 558800"/>
                <a:gd name="connsiteX7-15" fmla="*/ 1136650 w 2298700"/>
                <a:gd name="connsiteY7-16" fmla="*/ 63500 h 558800"/>
                <a:gd name="connsiteX8-17" fmla="*/ 1092200 w 2298700"/>
                <a:gd name="connsiteY8-18" fmla="*/ 95250 h 558800"/>
                <a:gd name="connsiteX9-19" fmla="*/ 965200 w 2298700"/>
                <a:gd name="connsiteY9-20" fmla="*/ 38100 h 558800"/>
                <a:gd name="connsiteX10-21" fmla="*/ 965200 w 2298700"/>
                <a:gd name="connsiteY10-22" fmla="*/ 406400 h 558800"/>
                <a:gd name="connsiteX11-23" fmla="*/ 590550 w 2298700"/>
                <a:gd name="connsiteY11-24" fmla="*/ 406400 h 558800"/>
                <a:gd name="connsiteX12-25" fmla="*/ 590550 w 2298700"/>
                <a:gd name="connsiteY12-26" fmla="*/ 177800 h 558800"/>
                <a:gd name="connsiteX13-27" fmla="*/ 660400 w 2298700"/>
                <a:gd name="connsiteY13-28" fmla="*/ 133350 h 558800"/>
                <a:gd name="connsiteX14-29" fmla="*/ 285750 w 2298700"/>
                <a:gd name="connsiteY14-30" fmla="*/ 0 h 558800"/>
                <a:gd name="connsiteX15-31" fmla="*/ 43507 w 2298700"/>
                <a:gd name="connsiteY15-32" fmla="*/ 112238 h 558800"/>
                <a:gd name="connsiteX16" fmla="*/ 0 w 2298700"/>
                <a:gd name="connsiteY16" fmla="*/ 139700 h 558800"/>
                <a:gd name="connsiteX0-33" fmla="*/ 5685689 w 5685689"/>
                <a:gd name="connsiteY0-34" fmla="*/ 82550 h 961094"/>
                <a:gd name="connsiteX1-35" fmla="*/ 5234839 w 5685689"/>
                <a:gd name="connsiteY1-36" fmla="*/ 285750 h 961094"/>
                <a:gd name="connsiteX2-37" fmla="*/ 5291989 w 5685689"/>
                <a:gd name="connsiteY2-38" fmla="*/ 349250 h 961094"/>
                <a:gd name="connsiteX3-39" fmla="*/ 5291989 w 5685689"/>
                <a:gd name="connsiteY3-40" fmla="*/ 558800 h 961094"/>
                <a:gd name="connsiteX4-41" fmla="*/ 4961789 w 5685689"/>
                <a:gd name="connsiteY4-42" fmla="*/ 558800 h 961094"/>
                <a:gd name="connsiteX5-43" fmla="*/ 4961789 w 5685689"/>
                <a:gd name="connsiteY5-44" fmla="*/ 349250 h 961094"/>
                <a:gd name="connsiteX6-45" fmla="*/ 5037989 w 5685689"/>
                <a:gd name="connsiteY6-46" fmla="*/ 292100 h 961094"/>
                <a:gd name="connsiteX7-47" fmla="*/ 4523639 w 5685689"/>
                <a:gd name="connsiteY7-48" fmla="*/ 63500 h 961094"/>
                <a:gd name="connsiteX8-49" fmla="*/ 4479189 w 5685689"/>
                <a:gd name="connsiteY8-50" fmla="*/ 95250 h 961094"/>
                <a:gd name="connsiteX9-51" fmla="*/ 4352189 w 5685689"/>
                <a:gd name="connsiteY9-52" fmla="*/ 38100 h 961094"/>
                <a:gd name="connsiteX10-53" fmla="*/ 4352189 w 5685689"/>
                <a:gd name="connsiteY10-54" fmla="*/ 406400 h 961094"/>
                <a:gd name="connsiteX11-55" fmla="*/ 3977539 w 5685689"/>
                <a:gd name="connsiteY11-56" fmla="*/ 406400 h 961094"/>
                <a:gd name="connsiteX12-57" fmla="*/ 3977539 w 5685689"/>
                <a:gd name="connsiteY12-58" fmla="*/ 177800 h 961094"/>
                <a:gd name="connsiteX13-59" fmla="*/ 4047389 w 5685689"/>
                <a:gd name="connsiteY13-60" fmla="*/ 133350 h 961094"/>
                <a:gd name="connsiteX14-61" fmla="*/ 3672739 w 5685689"/>
                <a:gd name="connsiteY14-62" fmla="*/ 0 h 961094"/>
                <a:gd name="connsiteX15-63" fmla="*/ 3430496 w 5685689"/>
                <a:gd name="connsiteY15-64" fmla="*/ 112238 h 961094"/>
                <a:gd name="connsiteX16-65" fmla="*/ 0 w 5685689"/>
                <a:gd name="connsiteY16-66" fmla="*/ 961094 h 961094"/>
                <a:gd name="connsiteX0-67" fmla="*/ 5685689 w 5685689"/>
                <a:gd name="connsiteY0-68" fmla="*/ 82550 h 961094"/>
                <a:gd name="connsiteX1-69" fmla="*/ 5234839 w 5685689"/>
                <a:gd name="connsiteY1-70" fmla="*/ 285750 h 961094"/>
                <a:gd name="connsiteX2-71" fmla="*/ 5291989 w 5685689"/>
                <a:gd name="connsiteY2-72" fmla="*/ 349250 h 961094"/>
                <a:gd name="connsiteX3-73" fmla="*/ 5291989 w 5685689"/>
                <a:gd name="connsiteY3-74" fmla="*/ 558800 h 961094"/>
                <a:gd name="connsiteX4-75" fmla="*/ 4961789 w 5685689"/>
                <a:gd name="connsiteY4-76" fmla="*/ 558800 h 961094"/>
                <a:gd name="connsiteX5-77" fmla="*/ 4961789 w 5685689"/>
                <a:gd name="connsiteY5-78" fmla="*/ 349250 h 961094"/>
                <a:gd name="connsiteX6-79" fmla="*/ 5037989 w 5685689"/>
                <a:gd name="connsiteY6-80" fmla="*/ 292100 h 961094"/>
                <a:gd name="connsiteX7-81" fmla="*/ 4523639 w 5685689"/>
                <a:gd name="connsiteY7-82" fmla="*/ 63500 h 961094"/>
                <a:gd name="connsiteX8-83" fmla="*/ 4479189 w 5685689"/>
                <a:gd name="connsiteY8-84" fmla="*/ 95250 h 961094"/>
                <a:gd name="connsiteX9-85" fmla="*/ 4352189 w 5685689"/>
                <a:gd name="connsiteY9-86" fmla="*/ 38100 h 961094"/>
                <a:gd name="connsiteX10-87" fmla="*/ 4352189 w 5685689"/>
                <a:gd name="connsiteY10-88" fmla="*/ 406400 h 961094"/>
                <a:gd name="connsiteX11-89" fmla="*/ 3977539 w 5685689"/>
                <a:gd name="connsiteY11-90" fmla="*/ 406400 h 961094"/>
                <a:gd name="connsiteX12-91" fmla="*/ 3977539 w 5685689"/>
                <a:gd name="connsiteY12-92" fmla="*/ 177800 h 961094"/>
                <a:gd name="connsiteX13-93" fmla="*/ 4047389 w 5685689"/>
                <a:gd name="connsiteY13-94" fmla="*/ 133350 h 961094"/>
                <a:gd name="connsiteX14-95" fmla="*/ 3672739 w 5685689"/>
                <a:gd name="connsiteY14-96" fmla="*/ 0 h 961094"/>
                <a:gd name="connsiteX15-97" fmla="*/ 2816985 w 5685689"/>
                <a:gd name="connsiteY15-98" fmla="*/ 340402 h 961094"/>
                <a:gd name="connsiteX16-99" fmla="*/ 0 w 5685689"/>
                <a:gd name="connsiteY16-100" fmla="*/ 961094 h 961094"/>
                <a:gd name="connsiteX0-101" fmla="*/ 2868704 w 2868704"/>
                <a:gd name="connsiteY0-102" fmla="*/ 82550 h 558800"/>
                <a:gd name="connsiteX1-103" fmla="*/ 2417854 w 2868704"/>
                <a:gd name="connsiteY1-104" fmla="*/ 285750 h 558800"/>
                <a:gd name="connsiteX2-105" fmla="*/ 2475004 w 2868704"/>
                <a:gd name="connsiteY2-106" fmla="*/ 349250 h 558800"/>
                <a:gd name="connsiteX3-107" fmla="*/ 2475004 w 2868704"/>
                <a:gd name="connsiteY3-108" fmla="*/ 558800 h 558800"/>
                <a:gd name="connsiteX4-109" fmla="*/ 2144804 w 2868704"/>
                <a:gd name="connsiteY4-110" fmla="*/ 558800 h 558800"/>
                <a:gd name="connsiteX5-111" fmla="*/ 2144804 w 2868704"/>
                <a:gd name="connsiteY5-112" fmla="*/ 349250 h 558800"/>
                <a:gd name="connsiteX6-113" fmla="*/ 2221004 w 2868704"/>
                <a:gd name="connsiteY6-114" fmla="*/ 292100 h 558800"/>
                <a:gd name="connsiteX7-115" fmla="*/ 1706654 w 2868704"/>
                <a:gd name="connsiteY7-116" fmla="*/ 63500 h 558800"/>
                <a:gd name="connsiteX8-117" fmla="*/ 1662204 w 2868704"/>
                <a:gd name="connsiteY8-118" fmla="*/ 95250 h 558800"/>
                <a:gd name="connsiteX9-119" fmla="*/ 1535204 w 2868704"/>
                <a:gd name="connsiteY9-120" fmla="*/ 38100 h 558800"/>
                <a:gd name="connsiteX10-121" fmla="*/ 1535204 w 2868704"/>
                <a:gd name="connsiteY10-122" fmla="*/ 406400 h 558800"/>
                <a:gd name="connsiteX11-123" fmla="*/ 1160554 w 2868704"/>
                <a:gd name="connsiteY11-124" fmla="*/ 406400 h 558800"/>
                <a:gd name="connsiteX12-125" fmla="*/ 1160554 w 2868704"/>
                <a:gd name="connsiteY12-126" fmla="*/ 177800 h 558800"/>
                <a:gd name="connsiteX13-127" fmla="*/ 1230404 w 2868704"/>
                <a:gd name="connsiteY13-128" fmla="*/ 133350 h 558800"/>
                <a:gd name="connsiteX14-129" fmla="*/ 855754 w 2868704"/>
                <a:gd name="connsiteY14-130" fmla="*/ 0 h 558800"/>
                <a:gd name="connsiteX15-131" fmla="*/ 0 w 2868704"/>
                <a:gd name="connsiteY15-132" fmla="*/ 340402 h 558800"/>
                <a:gd name="connsiteX0-133" fmla="*/ 5490071 w 5490071"/>
                <a:gd name="connsiteY0-134" fmla="*/ 82550 h 1035037"/>
                <a:gd name="connsiteX1-135" fmla="*/ 5039221 w 5490071"/>
                <a:gd name="connsiteY1-136" fmla="*/ 285750 h 1035037"/>
                <a:gd name="connsiteX2-137" fmla="*/ 5096371 w 5490071"/>
                <a:gd name="connsiteY2-138" fmla="*/ 349250 h 1035037"/>
                <a:gd name="connsiteX3-139" fmla="*/ 5096371 w 5490071"/>
                <a:gd name="connsiteY3-140" fmla="*/ 558800 h 1035037"/>
                <a:gd name="connsiteX4-141" fmla="*/ 4766171 w 5490071"/>
                <a:gd name="connsiteY4-142" fmla="*/ 558800 h 1035037"/>
                <a:gd name="connsiteX5-143" fmla="*/ 4766171 w 5490071"/>
                <a:gd name="connsiteY5-144" fmla="*/ 349250 h 1035037"/>
                <a:gd name="connsiteX6-145" fmla="*/ 4842371 w 5490071"/>
                <a:gd name="connsiteY6-146" fmla="*/ 292100 h 1035037"/>
                <a:gd name="connsiteX7-147" fmla="*/ 4328021 w 5490071"/>
                <a:gd name="connsiteY7-148" fmla="*/ 63500 h 1035037"/>
                <a:gd name="connsiteX8-149" fmla="*/ 4283571 w 5490071"/>
                <a:gd name="connsiteY8-150" fmla="*/ 95250 h 1035037"/>
                <a:gd name="connsiteX9-151" fmla="*/ 4156571 w 5490071"/>
                <a:gd name="connsiteY9-152" fmla="*/ 38100 h 1035037"/>
                <a:gd name="connsiteX10-153" fmla="*/ 4156571 w 5490071"/>
                <a:gd name="connsiteY10-154" fmla="*/ 406400 h 1035037"/>
                <a:gd name="connsiteX11-155" fmla="*/ 3781921 w 5490071"/>
                <a:gd name="connsiteY11-156" fmla="*/ 406400 h 1035037"/>
                <a:gd name="connsiteX12-157" fmla="*/ 3781921 w 5490071"/>
                <a:gd name="connsiteY12-158" fmla="*/ 177800 h 1035037"/>
                <a:gd name="connsiteX13-159" fmla="*/ 3851771 w 5490071"/>
                <a:gd name="connsiteY13-160" fmla="*/ 133350 h 1035037"/>
                <a:gd name="connsiteX14-161" fmla="*/ 3477121 w 5490071"/>
                <a:gd name="connsiteY14-162" fmla="*/ 0 h 1035037"/>
                <a:gd name="connsiteX15-163" fmla="*/ 0 w 5490071"/>
                <a:gd name="connsiteY15-164" fmla="*/ 1035037 h 1035037"/>
                <a:gd name="connsiteX0-165" fmla="*/ 5490071 w 5490071"/>
                <a:gd name="connsiteY0-166" fmla="*/ 82550 h 1035037"/>
                <a:gd name="connsiteX1-167" fmla="*/ 5039221 w 5490071"/>
                <a:gd name="connsiteY1-168" fmla="*/ 285750 h 1035037"/>
                <a:gd name="connsiteX2-169" fmla="*/ 5096371 w 5490071"/>
                <a:gd name="connsiteY2-170" fmla="*/ 349250 h 1035037"/>
                <a:gd name="connsiteX3-171" fmla="*/ 5096371 w 5490071"/>
                <a:gd name="connsiteY3-172" fmla="*/ 558800 h 1035037"/>
                <a:gd name="connsiteX4-173" fmla="*/ 4766171 w 5490071"/>
                <a:gd name="connsiteY4-174" fmla="*/ 558800 h 1035037"/>
                <a:gd name="connsiteX5-175" fmla="*/ 4766171 w 5490071"/>
                <a:gd name="connsiteY5-176" fmla="*/ 349250 h 1035037"/>
                <a:gd name="connsiteX6-177" fmla="*/ 4842371 w 5490071"/>
                <a:gd name="connsiteY6-178" fmla="*/ 292100 h 1035037"/>
                <a:gd name="connsiteX7-179" fmla="*/ 4328021 w 5490071"/>
                <a:gd name="connsiteY7-180" fmla="*/ 63500 h 1035037"/>
                <a:gd name="connsiteX8-181" fmla="*/ 4283571 w 5490071"/>
                <a:gd name="connsiteY8-182" fmla="*/ 95250 h 1035037"/>
                <a:gd name="connsiteX9-183" fmla="*/ 4156571 w 5490071"/>
                <a:gd name="connsiteY9-184" fmla="*/ 38100 h 1035037"/>
                <a:gd name="connsiteX10-185" fmla="*/ 4156571 w 5490071"/>
                <a:gd name="connsiteY10-186" fmla="*/ 406400 h 1035037"/>
                <a:gd name="connsiteX11-187" fmla="*/ 3781921 w 5490071"/>
                <a:gd name="connsiteY11-188" fmla="*/ 406400 h 1035037"/>
                <a:gd name="connsiteX12-189" fmla="*/ 3781921 w 5490071"/>
                <a:gd name="connsiteY12-190" fmla="*/ 177800 h 1035037"/>
                <a:gd name="connsiteX13-191" fmla="*/ 3851771 w 5490071"/>
                <a:gd name="connsiteY13-192" fmla="*/ 133350 h 1035037"/>
                <a:gd name="connsiteX14-193" fmla="*/ 3477121 w 5490071"/>
                <a:gd name="connsiteY14-194" fmla="*/ 0 h 1035037"/>
                <a:gd name="connsiteX15-195" fmla="*/ 2705982 w 5490071"/>
                <a:gd name="connsiteY15-196" fmla="*/ 225011 h 1035037"/>
                <a:gd name="connsiteX16-197" fmla="*/ 0 w 5490071"/>
                <a:gd name="connsiteY16-198" fmla="*/ 1035037 h 1035037"/>
                <a:gd name="connsiteX0-199" fmla="*/ 5490071 w 5490071"/>
                <a:gd name="connsiteY0-200" fmla="*/ 82550 h 1035037"/>
                <a:gd name="connsiteX1-201" fmla="*/ 5039221 w 5490071"/>
                <a:gd name="connsiteY1-202" fmla="*/ 285750 h 1035037"/>
                <a:gd name="connsiteX2-203" fmla="*/ 5096371 w 5490071"/>
                <a:gd name="connsiteY2-204" fmla="*/ 349250 h 1035037"/>
                <a:gd name="connsiteX3-205" fmla="*/ 5096371 w 5490071"/>
                <a:gd name="connsiteY3-206" fmla="*/ 558800 h 1035037"/>
                <a:gd name="connsiteX4-207" fmla="*/ 4766171 w 5490071"/>
                <a:gd name="connsiteY4-208" fmla="*/ 558800 h 1035037"/>
                <a:gd name="connsiteX5-209" fmla="*/ 4766171 w 5490071"/>
                <a:gd name="connsiteY5-210" fmla="*/ 349250 h 1035037"/>
                <a:gd name="connsiteX6-211" fmla="*/ 4842371 w 5490071"/>
                <a:gd name="connsiteY6-212" fmla="*/ 292100 h 1035037"/>
                <a:gd name="connsiteX7-213" fmla="*/ 4328021 w 5490071"/>
                <a:gd name="connsiteY7-214" fmla="*/ 63500 h 1035037"/>
                <a:gd name="connsiteX8-215" fmla="*/ 4283571 w 5490071"/>
                <a:gd name="connsiteY8-216" fmla="*/ 95250 h 1035037"/>
                <a:gd name="connsiteX9-217" fmla="*/ 4156571 w 5490071"/>
                <a:gd name="connsiteY9-218" fmla="*/ 38100 h 1035037"/>
                <a:gd name="connsiteX10-219" fmla="*/ 4156571 w 5490071"/>
                <a:gd name="connsiteY10-220" fmla="*/ 406400 h 1035037"/>
                <a:gd name="connsiteX11-221" fmla="*/ 3781921 w 5490071"/>
                <a:gd name="connsiteY11-222" fmla="*/ 406400 h 1035037"/>
                <a:gd name="connsiteX12-223" fmla="*/ 3781921 w 5490071"/>
                <a:gd name="connsiteY12-224" fmla="*/ 177800 h 1035037"/>
                <a:gd name="connsiteX13-225" fmla="*/ 3851771 w 5490071"/>
                <a:gd name="connsiteY13-226" fmla="*/ 133350 h 1035037"/>
                <a:gd name="connsiteX14-227" fmla="*/ 3477121 w 5490071"/>
                <a:gd name="connsiteY14-228" fmla="*/ 0 h 1035037"/>
                <a:gd name="connsiteX15-229" fmla="*/ 2705982 w 5490071"/>
                <a:gd name="connsiteY15-230" fmla="*/ 225011 h 1035037"/>
                <a:gd name="connsiteX16-231" fmla="*/ 2569083 w 5490071"/>
                <a:gd name="connsiteY16-232" fmla="*/ 270644 h 1035037"/>
                <a:gd name="connsiteX17" fmla="*/ 0 w 5490071"/>
                <a:gd name="connsiteY17" fmla="*/ 1035037 h 1035037"/>
                <a:gd name="connsiteX0-233" fmla="*/ 5490071 w 5490071"/>
                <a:gd name="connsiteY0-234" fmla="*/ 82550 h 1035037"/>
                <a:gd name="connsiteX1-235" fmla="*/ 5039221 w 5490071"/>
                <a:gd name="connsiteY1-236" fmla="*/ 285750 h 1035037"/>
                <a:gd name="connsiteX2-237" fmla="*/ 5096371 w 5490071"/>
                <a:gd name="connsiteY2-238" fmla="*/ 349250 h 1035037"/>
                <a:gd name="connsiteX3-239" fmla="*/ 5096371 w 5490071"/>
                <a:gd name="connsiteY3-240" fmla="*/ 558800 h 1035037"/>
                <a:gd name="connsiteX4-241" fmla="*/ 4766171 w 5490071"/>
                <a:gd name="connsiteY4-242" fmla="*/ 558800 h 1035037"/>
                <a:gd name="connsiteX5-243" fmla="*/ 4766171 w 5490071"/>
                <a:gd name="connsiteY5-244" fmla="*/ 349250 h 1035037"/>
                <a:gd name="connsiteX6-245" fmla="*/ 4842371 w 5490071"/>
                <a:gd name="connsiteY6-246" fmla="*/ 292100 h 1035037"/>
                <a:gd name="connsiteX7-247" fmla="*/ 4328021 w 5490071"/>
                <a:gd name="connsiteY7-248" fmla="*/ 63500 h 1035037"/>
                <a:gd name="connsiteX8-249" fmla="*/ 4283571 w 5490071"/>
                <a:gd name="connsiteY8-250" fmla="*/ 95250 h 1035037"/>
                <a:gd name="connsiteX9-251" fmla="*/ 4156571 w 5490071"/>
                <a:gd name="connsiteY9-252" fmla="*/ 38100 h 1035037"/>
                <a:gd name="connsiteX10-253" fmla="*/ 4156571 w 5490071"/>
                <a:gd name="connsiteY10-254" fmla="*/ 406400 h 1035037"/>
                <a:gd name="connsiteX11-255" fmla="*/ 3781921 w 5490071"/>
                <a:gd name="connsiteY11-256" fmla="*/ 406400 h 1035037"/>
                <a:gd name="connsiteX12-257" fmla="*/ 3781921 w 5490071"/>
                <a:gd name="connsiteY12-258" fmla="*/ 177800 h 1035037"/>
                <a:gd name="connsiteX13-259" fmla="*/ 3851771 w 5490071"/>
                <a:gd name="connsiteY13-260" fmla="*/ 133350 h 1035037"/>
                <a:gd name="connsiteX14-261" fmla="*/ 3477121 w 5490071"/>
                <a:gd name="connsiteY14-262" fmla="*/ 0 h 1035037"/>
                <a:gd name="connsiteX15-263" fmla="*/ 2705982 w 5490071"/>
                <a:gd name="connsiteY15-264" fmla="*/ 225011 h 1035037"/>
                <a:gd name="connsiteX16-265" fmla="*/ 2792178 w 5490071"/>
                <a:gd name="connsiteY16-266" fmla="*/ 301066 h 1035037"/>
                <a:gd name="connsiteX17-267" fmla="*/ 0 w 5490071"/>
                <a:gd name="connsiteY17-268" fmla="*/ 1035037 h 1035037"/>
                <a:gd name="connsiteX0-269" fmla="*/ 5490071 w 5490071"/>
                <a:gd name="connsiteY0-270" fmla="*/ 82550 h 1035037"/>
                <a:gd name="connsiteX1-271" fmla="*/ 5039221 w 5490071"/>
                <a:gd name="connsiteY1-272" fmla="*/ 285750 h 1035037"/>
                <a:gd name="connsiteX2-273" fmla="*/ 5096371 w 5490071"/>
                <a:gd name="connsiteY2-274" fmla="*/ 349250 h 1035037"/>
                <a:gd name="connsiteX3-275" fmla="*/ 5096371 w 5490071"/>
                <a:gd name="connsiteY3-276" fmla="*/ 558800 h 1035037"/>
                <a:gd name="connsiteX4-277" fmla="*/ 4766171 w 5490071"/>
                <a:gd name="connsiteY4-278" fmla="*/ 558800 h 1035037"/>
                <a:gd name="connsiteX5-279" fmla="*/ 4766171 w 5490071"/>
                <a:gd name="connsiteY5-280" fmla="*/ 349250 h 1035037"/>
                <a:gd name="connsiteX6-281" fmla="*/ 4842371 w 5490071"/>
                <a:gd name="connsiteY6-282" fmla="*/ 292100 h 1035037"/>
                <a:gd name="connsiteX7-283" fmla="*/ 4328021 w 5490071"/>
                <a:gd name="connsiteY7-284" fmla="*/ 63500 h 1035037"/>
                <a:gd name="connsiteX8-285" fmla="*/ 4283571 w 5490071"/>
                <a:gd name="connsiteY8-286" fmla="*/ 95250 h 1035037"/>
                <a:gd name="connsiteX9-287" fmla="*/ 4156571 w 5490071"/>
                <a:gd name="connsiteY9-288" fmla="*/ 38100 h 1035037"/>
                <a:gd name="connsiteX10-289" fmla="*/ 4156571 w 5490071"/>
                <a:gd name="connsiteY10-290" fmla="*/ 406400 h 1035037"/>
                <a:gd name="connsiteX11-291" fmla="*/ 3781921 w 5490071"/>
                <a:gd name="connsiteY11-292" fmla="*/ 406400 h 1035037"/>
                <a:gd name="connsiteX12-293" fmla="*/ 3781921 w 5490071"/>
                <a:gd name="connsiteY12-294" fmla="*/ 177800 h 1035037"/>
                <a:gd name="connsiteX13-295" fmla="*/ 3851771 w 5490071"/>
                <a:gd name="connsiteY13-296" fmla="*/ 133350 h 1035037"/>
                <a:gd name="connsiteX14-297" fmla="*/ 3477121 w 5490071"/>
                <a:gd name="connsiteY14-298" fmla="*/ 0 h 1035037"/>
                <a:gd name="connsiteX15-299" fmla="*/ 2705982 w 5490071"/>
                <a:gd name="connsiteY15-300" fmla="*/ 225011 h 1035037"/>
                <a:gd name="connsiteX16-301" fmla="*/ 2792178 w 5490071"/>
                <a:gd name="connsiteY16-302" fmla="*/ 301066 h 1035037"/>
                <a:gd name="connsiteX17-303" fmla="*/ 2645138 w 5490071"/>
                <a:gd name="connsiteY17-304" fmla="*/ 336558 h 1035037"/>
                <a:gd name="connsiteX18" fmla="*/ 0 w 5490071"/>
                <a:gd name="connsiteY18" fmla="*/ 1035037 h 1035037"/>
                <a:gd name="connsiteX0-305" fmla="*/ 5490071 w 5490071"/>
                <a:gd name="connsiteY0-306" fmla="*/ 82550 h 1035037"/>
                <a:gd name="connsiteX1-307" fmla="*/ 5039221 w 5490071"/>
                <a:gd name="connsiteY1-308" fmla="*/ 285750 h 1035037"/>
                <a:gd name="connsiteX2-309" fmla="*/ 5096371 w 5490071"/>
                <a:gd name="connsiteY2-310" fmla="*/ 349250 h 1035037"/>
                <a:gd name="connsiteX3-311" fmla="*/ 5096371 w 5490071"/>
                <a:gd name="connsiteY3-312" fmla="*/ 558800 h 1035037"/>
                <a:gd name="connsiteX4-313" fmla="*/ 4766171 w 5490071"/>
                <a:gd name="connsiteY4-314" fmla="*/ 558800 h 1035037"/>
                <a:gd name="connsiteX5-315" fmla="*/ 4766171 w 5490071"/>
                <a:gd name="connsiteY5-316" fmla="*/ 349250 h 1035037"/>
                <a:gd name="connsiteX6-317" fmla="*/ 4842371 w 5490071"/>
                <a:gd name="connsiteY6-318" fmla="*/ 292100 h 1035037"/>
                <a:gd name="connsiteX7-319" fmla="*/ 4328021 w 5490071"/>
                <a:gd name="connsiteY7-320" fmla="*/ 63500 h 1035037"/>
                <a:gd name="connsiteX8-321" fmla="*/ 4283571 w 5490071"/>
                <a:gd name="connsiteY8-322" fmla="*/ 95250 h 1035037"/>
                <a:gd name="connsiteX9-323" fmla="*/ 4156571 w 5490071"/>
                <a:gd name="connsiteY9-324" fmla="*/ 38100 h 1035037"/>
                <a:gd name="connsiteX10-325" fmla="*/ 4156571 w 5490071"/>
                <a:gd name="connsiteY10-326" fmla="*/ 406400 h 1035037"/>
                <a:gd name="connsiteX11-327" fmla="*/ 3781921 w 5490071"/>
                <a:gd name="connsiteY11-328" fmla="*/ 406400 h 1035037"/>
                <a:gd name="connsiteX12-329" fmla="*/ 3781921 w 5490071"/>
                <a:gd name="connsiteY12-330" fmla="*/ 177800 h 1035037"/>
                <a:gd name="connsiteX13-331" fmla="*/ 3851771 w 5490071"/>
                <a:gd name="connsiteY13-332" fmla="*/ 133350 h 1035037"/>
                <a:gd name="connsiteX14-333" fmla="*/ 3477121 w 5490071"/>
                <a:gd name="connsiteY14-334" fmla="*/ 0 h 1035037"/>
                <a:gd name="connsiteX15-335" fmla="*/ 2705982 w 5490071"/>
                <a:gd name="connsiteY15-336" fmla="*/ 225011 h 1035037"/>
                <a:gd name="connsiteX16-337" fmla="*/ 2792178 w 5490071"/>
                <a:gd name="connsiteY16-338" fmla="*/ 301066 h 1035037"/>
                <a:gd name="connsiteX17-339" fmla="*/ 2787107 w 5490071"/>
                <a:gd name="connsiteY17-340" fmla="*/ 478527 h 1035037"/>
                <a:gd name="connsiteX18-341" fmla="*/ 0 w 5490071"/>
                <a:gd name="connsiteY18-342" fmla="*/ 1035037 h 1035037"/>
                <a:gd name="connsiteX0-343" fmla="*/ 5490071 w 5490071"/>
                <a:gd name="connsiteY0-344" fmla="*/ 82550 h 1035037"/>
                <a:gd name="connsiteX1-345" fmla="*/ 5039221 w 5490071"/>
                <a:gd name="connsiteY1-346" fmla="*/ 285750 h 1035037"/>
                <a:gd name="connsiteX2-347" fmla="*/ 5096371 w 5490071"/>
                <a:gd name="connsiteY2-348" fmla="*/ 349250 h 1035037"/>
                <a:gd name="connsiteX3-349" fmla="*/ 5096371 w 5490071"/>
                <a:gd name="connsiteY3-350" fmla="*/ 558800 h 1035037"/>
                <a:gd name="connsiteX4-351" fmla="*/ 4766171 w 5490071"/>
                <a:gd name="connsiteY4-352" fmla="*/ 558800 h 1035037"/>
                <a:gd name="connsiteX5-353" fmla="*/ 4766171 w 5490071"/>
                <a:gd name="connsiteY5-354" fmla="*/ 349250 h 1035037"/>
                <a:gd name="connsiteX6-355" fmla="*/ 4842371 w 5490071"/>
                <a:gd name="connsiteY6-356" fmla="*/ 292100 h 1035037"/>
                <a:gd name="connsiteX7-357" fmla="*/ 4328021 w 5490071"/>
                <a:gd name="connsiteY7-358" fmla="*/ 63500 h 1035037"/>
                <a:gd name="connsiteX8-359" fmla="*/ 4283571 w 5490071"/>
                <a:gd name="connsiteY8-360" fmla="*/ 95250 h 1035037"/>
                <a:gd name="connsiteX9-361" fmla="*/ 4156571 w 5490071"/>
                <a:gd name="connsiteY9-362" fmla="*/ 38100 h 1035037"/>
                <a:gd name="connsiteX10-363" fmla="*/ 4156571 w 5490071"/>
                <a:gd name="connsiteY10-364" fmla="*/ 406400 h 1035037"/>
                <a:gd name="connsiteX11-365" fmla="*/ 3781921 w 5490071"/>
                <a:gd name="connsiteY11-366" fmla="*/ 406400 h 1035037"/>
                <a:gd name="connsiteX12-367" fmla="*/ 3781921 w 5490071"/>
                <a:gd name="connsiteY12-368" fmla="*/ 177800 h 1035037"/>
                <a:gd name="connsiteX13-369" fmla="*/ 3851771 w 5490071"/>
                <a:gd name="connsiteY13-370" fmla="*/ 133350 h 1035037"/>
                <a:gd name="connsiteX14-371" fmla="*/ 3477121 w 5490071"/>
                <a:gd name="connsiteY14-372" fmla="*/ 0 h 1035037"/>
                <a:gd name="connsiteX15-373" fmla="*/ 2705982 w 5490071"/>
                <a:gd name="connsiteY15-374" fmla="*/ 225011 h 1035037"/>
                <a:gd name="connsiteX16-375" fmla="*/ 2792178 w 5490071"/>
                <a:gd name="connsiteY16-376" fmla="*/ 301066 h 1035037"/>
                <a:gd name="connsiteX17-377" fmla="*/ 2794714 w 5490071"/>
                <a:gd name="connsiteY17-378" fmla="*/ 478527 h 1035037"/>
                <a:gd name="connsiteX18-379" fmla="*/ 0 w 5490071"/>
                <a:gd name="connsiteY18-380" fmla="*/ 1035037 h 1035037"/>
              </a:gdLst>
              <a:ahLst/>
              <a:cxnLst>
                <a:cxn ang="0">
                  <a:pos x="connsiteX0-343" y="connsiteY0-344"/>
                </a:cxn>
                <a:cxn ang="0">
                  <a:pos x="connsiteX1-345" y="connsiteY1-346"/>
                </a:cxn>
                <a:cxn ang="0">
                  <a:pos x="connsiteX2-347" y="connsiteY2-348"/>
                </a:cxn>
                <a:cxn ang="0">
                  <a:pos x="connsiteX3-349" y="connsiteY3-350"/>
                </a:cxn>
                <a:cxn ang="0">
                  <a:pos x="connsiteX4-351" y="connsiteY4-352"/>
                </a:cxn>
                <a:cxn ang="0">
                  <a:pos x="connsiteX5-353" y="connsiteY5-354"/>
                </a:cxn>
                <a:cxn ang="0">
                  <a:pos x="connsiteX6-355" y="connsiteY6-356"/>
                </a:cxn>
                <a:cxn ang="0">
                  <a:pos x="connsiteX7-357" y="connsiteY7-358"/>
                </a:cxn>
                <a:cxn ang="0">
                  <a:pos x="connsiteX8-359" y="connsiteY8-360"/>
                </a:cxn>
                <a:cxn ang="0">
                  <a:pos x="connsiteX9-361" y="connsiteY9-362"/>
                </a:cxn>
                <a:cxn ang="0">
                  <a:pos x="connsiteX10-363" y="connsiteY10-364"/>
                </a:cxn>
                <a:cxn ang="0">
                  <a:pos x="connsiteX11-365" y="connsiteY11-366"/>
                </a:cxn>
                <a:cxn ang="0">
                  <a:pos x="connsiteX12-367" y="connsiteY12-368"/>
                </a:cxn>
                <a:cxn ang="0">
                  <a:pos x="connsiteX13-369" y="connsiteY13-370"/>
                </a:cxn>
                <a:cxn ang="0">
                  <a:pos x="connsiteX14-371" y="connsiteY14-372"/>
                </a:cxn>
                <a:cxn ang="0">
                  <a:pos x="connsiteX15-373" y="connsiteY15-374"/>
                </a:cxn>
                <a:cxn ang="0">
                  <a:pos x="connsiteX16-375" y="connsiteY16-376"/>
                </a:cxn>
                <a:cxn ang="0">
                  <a:pos x="connsiteX17-377" y="connsiteY17-378"/>
                </a:cxn>
                <a:cxn ang="0">
                  <a:pos x="connsiteX18-379" y="connsiteY18-380"/>
                </a:cxn>
              </a:cxnLst>
              <a:rect l="l" t="t" r="r" b="b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2247055" y="2476500"/>
              <a:ext cx="649421" cy="273278"/>
            </a:xfrm>
            <a:custGeom>
              <a:avLst/>
              <a:gdLst>
                <a:gd name="connsiteX0" fmla="*/ 0 w 647700"/>
                <a:gd name="connsiteY0" fmla="*/ 273050 h 273050"/>
                <a:gd name="connsiteX1" fmla="*/ 647700 w 647700"/>
                <a:gd name="connsiteY1" fmla="*/ 0 h 273050"/>
                <a:gd name="connsiteX2" fmla="*/ 590550 w 647700"/>
                <a:gd name="connsiteY2" fmla="*/ 76200 h 273050"/>
                <a:gd name="connsiteX3" fmla="*/ 590550 w 647700"/>
                <a:gd name="connsiteY3" fmla="*/ 25400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083" name="Picture 2" descr="C:\Users\Administrator\Desktop\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3200" y="908050"/>
            <a:ext cx="8737600" cy="4003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 smtClean="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D141F21-7C63-4D55-8963-B94141BBFB03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 smtClean="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2E9DC5E-F9AB-417B-AD64-E13291B24FD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 smtClean="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6CF7FFB-5A6A-463A-A32E-E58F1241F54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 smtClean="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A950B08-70DF-4C0E-8A1A-F0AEF529AB15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 smtClean="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C79CDB1-300B-4B2F-A3DE-D0956E4E270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 smtClean="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9042F61-A162-4D1F-B0DB-EBD67E5FAE9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>
            <a:lvl1pPr fontAlgn="auto">
              <a:defRPr noProof="1" smtClean="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>
            <a:lvl1pPr fontAlgn="auto">
              <a:defRPr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652E17-703E-403C-9BE8-132BBA0B4D2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43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 descr="C:\Users\Administrator\Desktop\00.jpg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03200" y="231775"/>
            <a:ext cx="8737600" cy="46799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tags" Target="../tags/tag4.xml"/><Relationship Id="rId4" Type="http://schemas.openxmlformats.org/officeDocument/2006/relationships/image" Target="../media/image15.png"/><Relationship Id="rId3" Type="http://schemas.openxmlformats.org/officeDocument/2006/relationships/tags" Target="../tags/tag3.xml"/><Relationship Id="rId2" Type="http://schemas.openxmlformats.org/officeDocument/2006/relationships/image" Target="../media/image14.png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3"/>
          <p:cNvGrpSpPr/>
          <p:nvPr/>
        </p:nvGrpSpPr>
        <p:grpSpPr>
          <a:xfrm>
            <a:off x="76200" y="3822700"/>
            <a:ext cx="8977313" cy="1114425"/>
            <a:chOff x="-170848" y="2476500"/>
            <a:chExt cx="8109427" cy="1005707"/>
          </a:xfrm>
        </p:grpSpPr>
        <p:sp>
          <p:nvSpPr>
            <p:cNvPr id="5" name="任意多边形 4"/>
            <p:cNvSpPr/>
            <p:nvPr/>
          </p:nvSpPr>
          <p:spPr>
            <a:xfrm>
              <a:off x="5768895" y="2592544"/>
              <a:ext cx="2169684" cy="889663"/>
            </a:xfrm>
            <a:custGeom>
              <a:avLst/>
              <a:gdLst>
                <a:gd name="connsiteX0" fmla="*/ 650875 w 650875"/>
                <a:gd name="connsiteY0" fmla="*/ 0 h 266700"/>
                <a:gd name="connsiteX1" fmla="*/ 358775 w 650875"/>
                <a:gd name="connsiteY1" fmla="*/ 114300 h 266700"/>
                <a:gd name="connsiteX2" fmla="*/ 358775 w 650875"/>
                <a:gd name="connsiteY2" fmla="*/ 174625 h 266700"/>
                <a:gd name="connsiteX3" fmla="*/ 311150 w 650875"/>
                <a:gd name="connsiteY3" fmla="*/ 174625 h 266700"/>
                <a:gd name="connsiteX4" fmla="*/ 311150 w 650875"/>
                <a:gd name="connsiteY4" fmla="*/ 266700 h 266700"/>
                <a:gd name="connsiteX5" fmla="*/ 260350 w 650875"/>
                <a:gd name="connsiteY5" fmla="*/ 266700 h 266700"/>
                <a:gd name="connsiteX6" fmla="*/ 260350 w 650875"/>
                <a:gd name="connsiteY6" fmla="*/ 228600 h 266700"/>
                <a:gd name="connsiteX7" fmla="*/ 282575 w 650875"/>
                <a:gd name="connsiteY7" fmla="*/ 206375 h 266700"/>
                <a:gd name="connsiteX8" fmla="*/ 266700 w 650875"/>
                <a:gd name="connsiteY8" fmla="*/ 190500 h 266700"/>
                <a:gd name="connsiteX9" fmla="*/ 3175 w 650875"/>
                <a:gd name="connsiteY9" fmla="*/ 88900 h 266700"/>
                <a:gd name="connsiteX10" fmla="*/ 15875 w 650875"/>
                <a:gd name="connsiteY10" fmla="*/ 117475 h 266700"/>
                <a:gd name="connsiteX11" fmla="*/ 0 w 650875"/>
                <a:gd name="connsiteY11" fmla="*/ 133350 h 266700"/>
                <a:gd name="connsiteX12" fmla="*/ 22225 w 650875"/>
                <a:gd name="connsiteY12" fmla="*/ 149225 h 266700"/>
                <a:gd name="connsiteX13" fmla="*/ 22225 w 650875"/>
                <a:gd name="connsiteY13" fmla="*/ 2603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5988301" y="2857580"/>
              <a:ext cx="546364" cy="323775"/>
            </a:xfrm>
            <a:custGeom>
              <a:avLst/>
              <a:gdLst>
                <a:gd name="connsiteX0" fmla="*/ 514350 w 546100"/>
                <a:gd name="connsiteY0" fmla="*/ 323850 h 323850"/>
                <a:gd name="connsiteX1" fmla="*/ 514350 w 546100"/>
                <a:gd name="connsiteY1" fmla="*/ 254000 h 323850"/>
                <a:gd name="connsiteX2" fmla="*/ 546100 w 546100"/>
                <a:gd name="connsiteY2" fmla="*/ 203200 h 323850"/>
                <a:gd name="connsiteX3" fmla="*/ 209550 w 546100"/>
                <a:gd name="connsiteY3" fmla="*/ 0 h 323850"/>
                <a:gd name="connsiteX4" fmla="*/ 0 w 546100"/>
                <a:gd name="connsiteY4" fmla="*/ 1079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4235920" y="2533805"/>
              <a:ext cx="1530107" cy="856713"/>
            </a:xfrm>
            <a:custGeom>
              <a:avLst/>
              <a:gdLst>
                <a:gd name="connsiteX0" fmla="*/ 1530350 w 1530350"/>
                <a:gd name="connsiteY0" fmla="*/ 495300 h 857250"/>
                <a:gd name="connsiteX1" fmla="*/ 1441450 w 1530350"/>
                <a:gd name="connsiteY1" fmla="*/ 558800 h 857250"/>
                <a:gd name="connsiteX2" fmla="*/ 1397000 w 1530350"/>
                <a:gd name="connsiteY2" fmla="*/ 520700 h 857250"/>
                <a:gd name="connsiteX3" fmla="*/ 1200150 w 1530350"/>
                <a:gd name="connsiteY3" fmla="*/ 647700 h 857250"/>
                <a:gd name="connsiteX4" fmla="*/ 1250950 w 1530350"/>
                <a:gd name="connsiteY4" fmla="*/ 723900 h 857250"/>
                <a:gd name="connsiteX5" fmla="*/ 1250950 w 1530350"/>
                <a:gd name="connsiteY5" fmla="*/ 787400 h 857250"/>
                <a:gd name="connsiteX6" fmla="*/ 1123950 w 1530350"/>
                <a:gd name="connsiteY6" fmla="*/ 857250 h 857250"/>
                <a:gd name="connsiteX7" fmla="*/ 1085850 w 1530350"/>
                <a:gd name="connsiteY7" fmla="*/ 793750 h 857250"/>
                <a:gd name="connsiteX8" fmla="*/ 1085850 w 1530350"/>
                <a:gd name="connsiteY8" fmla="*/ 622300 h 857250"/>
                <a:gd name="connsiteX9" fmla="*/ 1149350 w 1530350"/>
                <a:gd name="connsiteY9" fmla="*/ 558800 h 857250"/>
                <a:gd name="connsiteX10" fmla="*/ 908050 w 1530350"/>
                <a:gd name="connsiteY10" fmla="*/ 469900 h 857250"/>
                <a:gd name="connsiteX11" fmla="*/ 908050 w 1530350"/>
                <a:gd name="connsiteY11" fmla="*/ 311150 h 857250"/>
                <a:gd name="connsiteX12" fmla="*/ 977900 w 1530350"/>
                <a:gd name="connsiteY12" fmla="*/ 304800 h 857250"/>
                <a:gd name="connsiteX13" fmla="*/ 273050 w 1530350"/>
                <a:gd name="connsiteY13" fmla="*/ 0 h 857250"/>
                <a:gd name="connsiteX14" fmla="*/ 0 w 1530350"/>
                <a:gd name="connsiteY14" fmla="*/ 114300 h 857250"/>
                <a:gd name="connsiteX0-1" fmla="*/ 1530350 w 1530350"/>
                <a:gd name="connsiteY0-2" fmla="*/ 495300 h 857250"/>
                <a:gd name="connsiteX1-3" fmla="*/ 1397000 w 1530350"/>
                <a:gd name="connsiteY1-4" fmla="*/ 520700 h 857250"/>
                <a:gd name="connsiteX2-5" fmla="*/ 1200150 w 1530350"/>
                <a:gd name="connsiteY2-6" fmla="*/ 647700 h 857250"/>
                <a:gd name="connsiteX3-7" fmla="*/ 1250950 w 1530350"/>
                <a:gd name="connsiteY3-8" fmla="*/ 723900 h 857250"/>
                <a:gd name="connsiteX4-9" fmla="*/ 1250950 w 1530350"/>
                <a:gd name="connsiteY4-10" fmla="*/ 787400 h 857250"/>
                <a:gd name="connsiteX5-11" fmla="*/ 1123950 w 1530350"/>
                <a:gd name="connsiteY5-12" fmla="*/ 857250 h 857250"/>
                <a:gd name="connsiteX6-13" fmla="*/ 1085850 w 1530350"/>
                <a:gd name="connsiteY6-14" fmla="*/ 793750 h 857250"/>
                <a:gd name="connsiteX7-15" fmla="*/ 1085850 w 1530350"/>
                <a:gd name="connsiteY7-16" fmla="*/ 622300 h 857250"/>
                <a:gd name="connsiteX8-17" fmla="*/ 1149350 w 1530350"/>
                <a:gd name="connsiteY8-18" fmla="*/ 558800 h 857250"/>
                <a:gd name="connsiteX9-19" fmla="*/ 908050 w 1530350"/>
                <a:gd name="connsiteY9-20" fmla="*/ 469900 h 857250"/>
                <a:gd name="connsiteX10-21" fmla="*/ 908050 w 1530350"/>
                <a:gd name="connsiteY10-22" fmla="*/ 311150 h 857250"/>
                <a:gd name="connsiteX11-23" fmla="*/ 977900 w 1530350"/>
                <a:gd name="connsiteY11-24" fmla="*/ 304800 h 857250"/>
                <a:gd name="connsiteX12-25" fmla="*/ 273050 w 1530350"/>
                <a:gd name="connsiteY12-26" fmla="*/ 0 h 857250"/>
                <a:gd name="connsiteX13-27" fmla="*/ 0 w 1530350"/>
                <a:gd name="connsiteY13-28" fmla="*/ 114300 h 857250"/>
                <a:gd name="connsiteX0-29" fmla="*/ 1530350 w 1530350"/>
                <a:gd name="connsiteY0-30" fmla="*/ 495300 h 857250"/>
                <a:gd name="connsiteX1-31" fmla="*/ 1200150 w 1530350"/>
                <a:gd name="connsiteY1-32" fmla="*/ 647700 h 857250"/>
                <a:gd name="connsiteX2-33" fmla="*/ 1250950 w 1530350"/>
                <a:gd name="connsiteY2-34" fmla="*/ 723900 h 857250"/>
                <a:gd name="connsiteX3-35" fmla="*/ 1250950 w 1530350"/>
                <a:gd name="connsiteY3-36" fmla="*/ 787400 h 857250"/>
                <a:gd name="connsiteX4-37" fmla="*/ 1123950 w 1530350"/>
                <a:gd name="connsiteY4-38" fmla="*/ 857250 h 857250"/>
                <a:gd name="connsiteX5-39" fmla="*/ 1085850 w 1530350"/>
                <a:gd name="connsiteY5-40" fmla="*/ 793750 h 857250"/>
                <a:gd name="connsiteX6-41" fmla="*/ 1085850 w 1530350"/>
                <a:gd name="connsiteY6-42" fmla="*/ 622300 h 857250"/>
                <a:gd name="connsiteX7-43" fmla="*/ 1149350 w 1530350"/>
                <a:gd name="connsiteY7-44" fmla="*/ 558800 h 857250"/>
                <a:gd name="connsiteX8-45" fmla="*/ 908050 w 1530350"/>
                <a:gd name="connsiteY8-46" fmla="*/ 469900 h 857250"/>
                <a:gd name="connsiteX9-47" fmla="*/ 908050 w 1530350"/>
                <a:gd name="connsiteY9-48" fmla="*/ 311150 h 857250"/>
                <a:gd name="connsiteX10-49" fmla="*/ 977900 w 1530350"/>
                <a:gd name="connsiteY10-50" fmla="*/ 304800 h 857250"/>
                <a:gd name="connsiteX11-51" fmla="*/ 273050 w 1530350"/>
                <a:gd name="connsiteY11-52" fmla="*/ 0 h 857250"/>
                <a:gd name="connsiteX12-53" fmla="*/ 0 w 1530350"/>
                <a:gd name="connsiteY12-54" fmla="*/ 114300 h 857250"/>
              </a:gdLst>
              <a:ahLst/>
              <a:cxnLst>
                <a:cxn ang="0">
                  <a:pos x="connsiteX0-29" y="connsiteY0-30"/>
                </a:cxn>
                <a:cxn ang="0">
                  <a:pos x="connsiteX1-31" y="connsiteY1-32"/>
                </a:cxn>
                <a:cxn ang="0">
                  <a:pos x="connsiteX2-33" y="connsiteY2-34"/>
                </a:cxn>
                <a:cxn ang="0">
                  <a:pos x="connsiteX3-35" y="connsiteY3-36"/>
                </a:cxn>
                <a:cxn ang="0">
                  <a:pos x="connsiteX4-37" y="connsiteY4-38"/>
                </a:cxn>
                <a:cxn ang="0">
                  <a:pos x="connsiteX5-39" y="connsiteY5-40"/>
                </a:cxn>
                <a:cxn ang="0">
                  <a:pos x="connsiteX6-41" y="connsiteY6-42"/>
                </a:cxn>
                <a:cxn ang="0">
                  <a:pos x="connsiteX7-43" y="connsiteY7-44"/>
                </a:cxn>
                <a:cxn ang="0">
                  <a:pos x="connsiteX8-45" y="connsiteY8-46"/>
                </a:cxn>
                <a:cxn ang="0">
                  <a:pos x="connsiteX9-47" y="connsiteY9-48"/>
                </a:cxn>
                <a:cxn ang="0">
                  <a:pos x="connsiteX10-49" y="connsiteY10-50"/>
                </a:cxn>
                <a:cxn ang="0">
                  <a:pos x="connsiteX11-51" y="connsiteY11-52"/>
                </a:cxn>
                <a:cxn ang="0">
                  <a:pos x="connsiteX12-53" y="connsiteY12-54"/>
                </a:cxn>
              </a:cxnLst>
              <a:rect l="l" t="t" r="r" b="b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962020" y="2539536"/>
              <a:ext cx="1041104" cy="800841"/>
            </a:xfrm>
            <a:custGeom>
              <a:avLst/>
              <a:gdLst>
                <a:gd name="connsiteX0" fmla="*/ 977900 w 1041400"/>
                <a:gd name="connsiteY0" fmla="*/ 800100 h 800100"/>
                <a:gd name="connsiteX1" fmla="*/ 977900 w 1041400"/>
                <a:gd name="connsiteY1" fmla="*/ 488950 h 800100"/>
                <a:gd name="connsiteX2" fmla="*/ 1041400 w 1041400"/>
                <a:gd name="connsiteY2" fmla="*/ 444500 h 800100"/>
                <a:gd name="connsiteX3" fmla="*/ 0 w 1041400"/>
                <a:gd name="connsiteY3" fmla="*/ 0 h 800100"/>
                <a:gd name="connsiteX4" fmla="*/ 50800 w 1041400"/>
                <a:gd name="connsiteY4" fmla="*/ 95250 h 800100"/>
                <a:gd name="connsiteX5" fmla="*/ 50800 w 1041400"/>
                <a:gd name="connsiteY5" fmla="*/ 78105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-170848" y="2654146"/>
              <a:ext cx="4177323" cy="762160"/>
            </a:xfrm>
            <a:custGeom>
              <a:avLst/>
              <a:gdLst>
                <a:gd name="connsiteX0" fmla="*/ 2298700 w 2298700"/>
                <a:gd name="connsiteY0" fmla="*/ 82550 h 558800"/>
                <a:gd name="connsiteX1" fmla="*/ 1847850 w 2298700"/>
                <a:gd name="connsiteY1" fmla="*/ 285750 h 558800"/>
                <a:gd name="connsiteX2" fmla="*/ 1905000 w 2298700"/>
                <a:gd name="connsiteY2" fmla="*/ 349250 h 558800"/>
                <a:gd name="connsiteX3" fmla="*/ 1905000 w 2298700"/>
                <a:gd name="connsiteY3" fmla="*/ 558800 h 558800"/>
                <a:gd name="connsiteX4" fmla="*/ 1574800 w 2298700"/>
                <a:gd name="connsiteY4" fmla="*/ 558800 h 558800"/>
                <a:gd name="connsiteX5" fmla="*/ 1574800 w 2298700"/>
                <a:gd name="connsiteY5" fmla="*/ 349250 h 558800"/>
                <a:gd name="connsiteX6" fmla="*/ 1651000 w 2298700"/>
                <a:gd name="connsiteY6" fmla="*/ 292100 h 558800"/>
                <a:gd name="connsiteX7" fmla="*/ 1136650 w 2298700"/>
                <a:gd name="connsiteY7" fmla="*/ 63500 h 558800"/>
                <a:gd name="connsiteX8" fmla="*/ 1092200 w 2298700"/>
                <a:gd name="connsiteY8" fmla="*/ 95250 h 558800"/>
                <a:gd name="connsiteX9" fmla="*/ 965200 w 2298700"/>
                <a:gd name="connsiteY9" fmla="*/ 38100 h 558800"/>
                <a:gd name="connsiteX10" fmla="*/ 965200 w 2298700"/>
                <a:gd name="connsiteY10" fmla="*/ 406400 h 558800"/>
                <a:gd name="connsiteX11" fmla="*/ 590550 w 2298700"/>
                <a:gd name="connsiteY11" fmla="*/ 406400 h 558800"/>
                <a:gd name="connsiteX12" fmla="*/ 590550 w 2298700"/>
                <a:gd name="connsiteY12" fmla="*/ 177800 h 558800"/>
                <a:gd name="connsiteX13" fmla="*/ 660400 w 2298700"/>
                <a:gd name="connsiteY13" fmla="*/ 133350 h 558800"/>
                <a:gd name="connsiteX14" fmla="*/ 285750 w 2298700"/>
                <a:gd name="connsiteY14" fmla="*/ 0 h 558800"/>
                <a:gd name="connsiteX15" fmla="*/ 0 w 2298700"/>
                <a:gd name="connsiteY15" fmla="*/ 139700 h 558800"/>
                <a:gd name="connsiteX0-1" fmla="*/ 2298700 w 2298700"/>
                <a:gd name="connsiteY0-2" fmla="*/ 82550 h 558800"/>
                <a:gd name="connsiteX1-3" fmla="*/ 1847850 w 2298700"/>
                <a:gd name="connsiteY1-4" fmla="*/ 285750 h 558800"/>
                <a:gd name="connsiteX2-5" fmla="*/ 1905000 w 2298700"/>
                <a:gd name="connsiteY2-6" fmla="*/ 349250 h 558800"/>
                <a:gd name="connsiteX3-7" fmla="*/ 1905000 w 2298700"/>
                <a:gd name="connsiteY3-8" fmla="*/ 558800 h 558800"/>
                <a:gd name="connsiteX4-9" fmla="*/ 1574800 w 2298700"/>
                <a:gd name="connsiteY4-10" fmla="*/ 558800 h 558800"/>
                <a:gd name="connsiteX5-11" fmla="*/ 1574800 w 2298700"/>
                <a:gd name="connsiteY5-12" fmla="*/ 349250 h 558800"/>
                <a:gd name="connsiteX6-13" fmla="*/ 1651000 w 2298700"/>
                <a:gd name="connsiteY6-14" fmla="*/ 292100 h 558800"/>
                <a:gd name="connsiteX7-15" fmla="*/ 1136650 w 2298700"/>
                <a:gd name="connsiteY7-16" fmla="*/ 63500 h 558800"/>
                <a:gd name="connsiteX8-17" fmla="*/ 1092200 w 2298700"/>
                <a:gd name="connsiteY8-18" fmla="*/ 95250 h 558800"/>
                <a:gd name="connsiteX9-19" fmla="*/ 965200 w 2298700"/>
                <a:gd name="connsiteY9-20" fmla="*/ 38100 h 558800"/>
                <a:gd name="connsiteX10-21" fmla="*/ 965200 w 2298700"/>
                <a:gd name="connsiteY10-22" fmla="*/ 406400 h 558800"/>
                <a:gd name="connsiteX11-23" fmla="*/ 590550 w 2298700"/>
                <a:gd name="connsiteY11-24" fmla="*/ 406400 h 558800"/>
                <a:gd name="connsiteX12-25" fmla="*/ 590550 w 2298700"/>
                <a:gd name="connsiteY12-26" fmla="*/ 177800 h 558800"/>
                <a:gd name="connsiteX13-27" fmla="*/ 660400 w 2298700"/>
                <a:gd name="connsiteY13-28" fmla="*/ 133350 h 558800"/>
                <a:gd name="connsiteX14-29" fmla="*/ 285750 w 2298700"/>
                <a:gd name="connsiteY14-30" fmla="*/ 0 h 558800"/>
                <a:gd name="connsiteX15-31" fmla="*/ 43507 w 2298700"/>
                <a:gd name="connsiteY15-32" fmla="*/ 112238 h 558800"/>
                <a:gd name="connsiteX16" fmla="*/ 0 w 2298700"/>
                <a:gd name="connsiteY16" fmla="*/ 139700 h 558800"/>
                <a:gd name="connsiteX0-33" fmla="*/ 5685689 w 5685689"/>
                <a:gd name="connsiteY0-34" fmla="*/ 82550 h 961094"/>
                <a:gd name="connsiteX1-35" fmla="*/ 5234839 w 5685689"/>
                <a:gd name="connsiteY1-36" fmla="*/ 285750 h 961094"/>
                <a:gd name="connsiteX2-37" fmla="*/ 5291989 w 5685689"/>
                <a:gd name="connsiteY2-38" fmla="*/ 349250 h 961094"/>
                <a:gd name="connsiteX3-39" fmla="*/ 5291989 w 5685689"/>
                <a:gd name="connsiteY3-40" fmla="*/ 558800 h 961094"/>
                <a:gd name="connsiteX4-41" fmla="*/ 4961789 w 5685689"/>
                <a:gd name="connsiteY4-42" fmla="*/ 558800 h 961094"/>
                <a:gd name="connsiteX5-43" fmla="*/ 4961789 w 5685689"/>
                <a:gd name="connsiteY5-44" fmla="*/ 349250 h 961094"/>
                <a:gd name="connsiteX6-45" fmla="*/ 5037989 w 5685689"/>
                <a:gd name="connsiteY6-46" fmla="*/ 292100 h 961094"/>
                <a:gd name="connsiteX7-47" fmla="*/ 4523639 w 5685689"/>
                <a:gd name="connsiteY7-48" fmla="*/ 63500 h 961094"/>
                <a:gd name="connsiteX8-49" fmla="*/ 4479189 w 5685689"/>
                <a:gd name="connsiteY8-50" fmla="*/ 95250 h 961094"/>
                <a:gd name="connsiteX9-51" fmla="*/ 4352189 w 5685689"/>
                <a:gd name="connsiteY9-52" fmla="*/ 38100 h 961094"/>
                <a:gd name="connsiteX10-53" fmla="*/ 4352189 w 5685689"/>
                <a:gd name="connsiteY10-54" fmla="*/ 406400 h 961094"/>
                <a:gd name="connsiteX11-55" fmla="*/ 3977539 w 5685689"/>
                <a:gd name="connsiteY11-56" fmla="*/ 406400 h 961094"/>
                <a:gd name="connsiteX12-57" fmla="*/ 3977539 w 5685689"/>
                <a:gd name="connsiteY12-58" fmla="*/ 177800 h 961094"/>
                <a:gd name="connsiteX13-59" fmla="*/ 4047389 w 5685689"/>
                <a:gd name="connsiteY13-60" fmla="*/ 133350 h 961094"/>
                <a:gd name="connsiteX14-61" fmla="*/ 3672739 w 5685689"/>
                <a:gd name="connsiteY14-62" fmla="*/ 0 h 961094"/>
                <a:gd name="connsiteX15-63" fmla="*/ 3430496 w 5685689"/>
                <a:gd name="connsiteY15-64" fmla="*/ 112238 h 961094"/>
                <a:gd name="connsiteX16-65" fmla="*/ 0 w 5685689"/>
                <a:gd name="connsiteY16-66" fmla="*/ 961094 h 961094"/>
                <a:gd name="connsiteX0-67" fmla="*/ 5685689 w 5685689"/>
                <a:gd name="connsiteY0-68" fmla="*/ 82550 h 961094"/>
                <a:gd name="connsiteX1-69" fmla="*/ 5234839 w 5685689"/>
                <a:gd name="connsiteY1-70" fmla="*/ 285750 h 961094"/>
                <a:gd name="connsiteX2-71" fmla="*/ 5291989 w 5685689"/>
                <a:gd name="connsiteY2-72" fmla="*/ 349250 h 961094"/>
                <a:gd name="connsiteX3-73" fmla="*/ 5291989 w 5685689"/>
                <a:gd name="connsiteY3-74" fmla="*/ 558800 h 961094"/>
                <a:gd name="connsiteX4-75" fmla="*/ 4961789 w 5685689"/>
                <a:gd name="connsiteY4-76" fmla="*/ 558800 h 961094"/>
                <a:gd name="connsiteX5-77" fmla="*/ 4961789 w 5685689"/>
                <a:gd name="connsiteY5-78" fmla="*/ 349250 h 961094"/>
                <a:gd name="connsiteX6-79" fmla="*/ 5037989 w 5685689"/>
                <a:gd name="connsiteY6-80" fmla="*/ 292100 h 961094"/>
                <a:gd name="connsiteX7-81" fmla="*/ 4523639 w 5685689"/>
                <a:gd name="connsiteY7-82" fmla="*/ 63500 h 961094"/>
                <a:gd name="connsiteX8-83" fmla="*/ 4479189 w 5685689"/>
                <a:gd name="connsiteY8-84" fmla="*/ 95250 h 961094"/>
                <a:gd name="connsiteX9-85" fmla="*/ 4352189 w 5685689"/>
                <a:gd name="connsiteY9-86" fmla="*/ 38100 h 961094"/>
                <a:gd name="connsiteX10-87" fmla="*/ 4352189 w 5685689"/>
                <a:gd name="connsiteY10-88" fmla="*/ 406400 h 961094"/>
                <a:gd name="connsiteX11-89" fmla="*/ 3977539 w 5685689"/>
                <a:gd name="connsiteY11-90" fmla="*/ 406400 h 961094"/>
                <a:gd name="connsiteX12-91" fmla="*/ 3977539 w 5685689"/>
                <a:gd name="connsiteY12-92" fmla="*/ 177800 h 961094"/>
                <a:gd name="connsiteX13-93" fmla="*/ 4047389 w 5685689"/>
                <a:gd name="connsiteY13-94" fmla="*/ 133350 h 961094"/>
                <a:gd name="connsiteX14-95" fmla="*/ 3672739 w 5685689"/>
                <a:gd name="connsiteY14-96" fmla="*/ 0 h 961094"/>
                <a:gd name="connsiteX15-97" fmla="*/ 2816985 w 5685689"/>
                <a:gd name="connsiteY15-98" fmla="*/ 340402 h 961094"/>
                <a:gd name="connsiteX16-99" fmla="*/ 0 w 5685689"/>
                <a:gd name="connsiteY16-100" fmla="*/ 961094 h 961094"/>
                <a:gd name="connsiteX0-101" fmla="*/ 2868704 w 2868704"/>
                <a:gd name="connsiteY0-102" fmla="*/ 82550 h 558800"/>
                <a:gd name="connsiteX1-103" fmla="*/ 2417854 w 2868704"/>
                <a:gd name="connsiteY1-104" fmla="*/ 285750 h 558800"/>
                <a:gd name="connsiteX2-105" fmla="*/ 2475004 w 2868704"/>
                <a:gd name="connsiteY2-106" fmla="*/ 349250 h 558800"/>
                <a:gd name="connsiteX3-107" fmla="*/ 2475004 w 2868704"/>
                <a:gd name="connsiteY3-108" fmla="*/ 558800 h 558800"/>
                <a:gd name="connsiteX4-109" fmla="*/ 2144804 w 2868704"/>
                <a:gd name="connsiteY4-110" fmla="*/ 558800 h 558800"/>
                <a:gd name="connsiteX5-111" fmla="*/ 2144804 w 2868704"/>
                <a:gd name="connsiteY5-112" fmla="*/ 349250 h 558800"/>
                <a:gd name="connsiteX6-113" fmla="*/ 2221004 w 2868704"/>
                <a:gd name="connsiteY6-114" fmla="*/ 292100 h 558800"/>
                <a:gd name="connsiteX7-115" fmla="*/ 1706654 w 2868704"/>
                <a:gd name="connsiteY7-116" fmla="*/ 63500 h 558800"/>
                <a:gd name="connsiteX8-117" fmla="*/ 1662204 w 2868704"/>
                <a:gd name="connsiteY8-118" fmla="*/ 95250 h 558800"/>
                <a:gd name="connsiteX9-119" fmla="*/ 1535204 w 2868704"/>
                <a:gd name="connsiteY9-120" fmla="*/ 38100 h 558800"/>
                <a:gd name="connsiteX10-121" fmla="*/ 1535204 w 2868704"/>
                <a:gd name="connsiteY10-122" fmla="*/ 406400 h 558800"/>
                <a:gd name="connsiteX11-123" fmla="*/ 1160554 w 2868704"/>
                <a:gd name="connsiteY11-124" fmla="*/ 406400 h 558800"/>
                <a:gd name="connsiteX12-125" fmla="*/ 1160554 w 2868704"/>
                <a:gd name="connsiteY12-126" fmla="*/ 177800 h 558800"/>
                <a:gd name="connsiteX13-127" fmla="*/ 1230404 w 2868704"/>
                <a:gd name="connsiteY13-128" fmla="*/ 133350 h 558800"/>
                <a:gd name="connsiteX14-129" fmla="*/ 855754 w 2868704"/>
                <a:gd name="connsiteY14-130" fmla="*/ 0 h 558800"/>
                <a:gd name="connsiteX15-131" fmla="*/ 0 w 2868704"/>
                <a:gd name="connsiteY15-132" fmla="*/ 340402 h 558800"/>
                <a:gd name="connsiteX0-133" fmla="*/ 5490071 w 5490071"/>
                <a:gd name="connsiteY0-134" fmla="*/ 82550 h 1035037"/>
                <a:gd name="connsiteX1-135" fmla="*/ 5039221 w 5490071"/>
                <a:gd name="connsiteY1-136" fmla="*/ 285750 h 1035037"/>
                <a:gd name="connsiteX2-137" fmla="*/ 5096371 w 5490071"/>
                <a:gd name="connsiteY2-138" fmla="*/ 349250 h 1035037"/>
                <a:gd name="connsiteX3-139" fmla="*/ 5096371 w 5490071"/>
                <a:gd name="connsiteY3-140" fmla="*/ 558800 h 1035037"/>
                <a:gd name="connsiteX4-141" fmla="*/ 4766171 w 5490071"/>
                <a:gd name="connsiteY4-142" fmla="*/ 558800 h 1035037"/>
                <a:gd name="connsiteX5-143" fmla="*/ 4766171 w 5490071"/>
                <a:gd name="connsiteY5-144" fmla="*/ 349250 h 1035037"/>
                <a:gd name="connsiteX6-145" fmla="*/ 4842371 w 5490071"/>
                <a:gd name="connsiteY6-146" fmla="*/ 292100 h 1035037"/>
                <a:gd name="connsiteX7-147" fmla="*/ 4328021 w 5490071"/>
                <a:gd name="connsiteY7-148" fmla="*/ 63500 h 1035037"/>
                <a:gd name="connsiteX8-149" fmla="*/ 4283571 w 5490071"/>
                <a:gd name="connsiteY8-150" fmla="*/ 95250 h 1035037"/>
                <a:gd name="connsiteX9-151" fmla="*/ 4156571 w 5490071"/>
                <a:gd name="connsiteY9-152" fmla="*/ 38100 h 1035037"/>
                <a:gd name="connsiteX10-153" fmla="*/ 4156571 w 5490071"/>
                <a:gd name="connsiteY10-154" fmla="*/ 406400 h 1035037"/>
                <a:gd name="connsiteX11-155" fmla="*/ 3781921 w 5490071"/>
                <a:gd name="connsiteY11-156" fmla="*/ 406400 h 1035037"/>
                <a:gd name="connsiteX12-157" fmla="*/ 3781921 w 5490071"/>
                <a:gd name="connsiteY12-158" fmla="*/ 177800 h 1035037"/>
                <a:gd name="connsiteX13-159" fmla="*/ 3851771 w 5490071"/>
                <a:gd name="connsiteY13-160" fmla="*/ 133350 h 1035037"/>
                <a:gd name="connsiteX14-161" fmla="*/ 3477121 w 5490071"/>
                <a:gd name="connsiteY14-162" fmla="*/ 0 h 1035037"/>
                <a:gd name="connsiteX15-163" fmla="*/ 0 w 5490071"/>
                <a:gd name="connsiteY15-164" fmla="*/ 1035037 h 1035037"/>
                <a:gd name="connsiteX0-165" fmla="*/ 5490071 w 5490071"/>
                <a:gd name="connsiteY0-166" fmla="*/ 82550 h 1035037"/>
                <a:gd name="connsiteX1-167" fmla="*/ 5039221 w 5490071"/>
                <a:gd name="connsiteY1-168" fmla="*/ 285750 h 1035037"/>
                <a:gd name="connsiteX2-169" fmla="*/ 5096371 w 5490071"/>
                <a:gd name="connsiteY2-170" fmla="*/ 349250 h 1035037"/>
                <a:gd name="connsiteX3-171" fmla="*/ 5096371 w 5490071"/>
                <a:gd name="connsiteY3-172" fmla="*/ 558800 h 1035037"/>
                <a:gd name="connsiteX4-173" fmla="*/ 4766171 w 5490071"/>
                <a:gd name="connsiteY4-174" fmla="*/ 558800 h 1035037"/>
                <a:gd name="connsiteX5-175" fmla="*/ 4766171 w 5490071"/>
                <a:gd name="connsiteY5-176" fmla="*/ 349250 h 1035037"/>
                <a:gd name="connsiteX6-177" fmla="*/ 4842371 w 5490071"/>
                <a:gd name="connsiteY6-178" fmla="*/ 292100 h 1035037"/>
                <a:gd name="connsiteX7-179" fmla="*/ 4328021 w 5490071"/>
                <a:gd name="connsiteY7-180" fmla="*/ 63500 h 1035037"/>
                <a:gd name="connsiteX8-181" fmla="*/ 4283571 w 5490071"/>
                <a:gd name="connsiteY8-182" fmla="*/ 95250 h 1035037"/>
                <a:gd name="connsiteX9-183" fmla="*/ 4156571 w 5490071"/>
                <a:gd name="connsiteY9-184" fmla="*/ 38100 h 1035037"/>
                <a:gd name="connsiteX10-185" fmla="*/ 4156571 w 5490071"/>
                <a:gd name="connsiteY10-186" fmla="*/ 406400 h 1035037"/>
                <a:gd name="connsiteX11-187" fmla="*/ 3781921 w 5490071"/>
                <a:gd name="connsiteY11-188" fmla="*/ 406400 h 1035037"/>
                <a:gd name="connsiteX12-189" fmla="*/ 3781921 w 5490071"/>
                <a:gd name="connsiteY12-190" fmla="*/ 177800 h 1035037"/>
                <a:gd name="connsiteX13-191" fmla="*/ 3851771 w 5490071"/>
                <a:gd name="connsiteY13-192" fmla="*/ 133350 h 1035037"/>
                <a:gd name="connsiteX14-193" fmla="*/ 3477121 w 5490071"/>
                <a:gd name="connsiteY14-194" fmla="*/ 0 h 1035037"/>
                <a:gd name="connsiteX15-195" fmla="*/ 2705982 w 5490071"/>
                <a:gd name="connsiteY15-196" fmla="*/ 225011 h 1035037"/>
                <a:gd name="connsiteX16-197" fmla="*/ 0 w 5490071"/>
                <a:gd name="connsiteY16-198" fmla="*/ 1035037 h 1035037"/>
                <a:gd name="connsiteX0-199" fmla="*/ 5490071 w 5490071"/>
                <a:gd name="connsiteY0-200" fmla="*/ 82550 h 1035037"/>
                <a:gd name="connsiteX1-201" fmla="*/ 5039221 w 5490071"/>
                <a:gd name="connsiteY1-202" fmla="*/ 285750 h 1035037"/>
                <a:gd name="connsiteX2-203" fmla="*/ 5096371 w 5490071"/>
                <a:gd name="connsiteY2-204" fmla="*/ 349250 h 1035037"/>
                <a:gd name="connsiteX3-205" fmla="*/ 5096371 w 5490071"/>
                <a:gd name="connsiteY3-206" fmla="*/ 558800 h 1035037"/>
                <a:gd name="connsiteX4-207" fmla="*/ 4766171 w 5490071"/>
                <a:gd name="connsiteY4-208" fmla="*/ 558800 h 1035037"/>
                <a:gd name="connsiteX5-209" fmla="*/ 4766171 w 5490071"/>
                <a:gd name="connsiteY5-210" fmla="*/ 349250 h 1035037"/>
                <a:gd name="connsiteX6-211" fmla="*/ 4842371 w 5490071"/>
                <a:gd name="connsiteY6-212" fmla="*/ 292100 h 1035037"/>
                <a:gd name="connsiteX7-213" fmla="*/ 4328021 w 5490071"/>
                <a:gd name="connsiteY7-214" fmla="*/ 63500 h 1035037"/>
                <a:gd name="connsiteX8-215" fmla="*/ 4283571 w 5490071"/>
                <a:gd name="connsiteY8-216" fmla="*/ 95250 h 1035037"/>
                <a:gd name="connsiteX9-217" fmla="*/ 4156571 w 5490071"/>
                <a:gd name="connsiteY9-218" fmla="*/ 38100 h 1035037"/>
                <a:gd name="connsiteX10-219" fmla="*/ 4156571 w 5490071"/>
                <a:gd name="connsiteY10-220" fmla="*/ 406400 h 1035037"/>
                <a:gd name="connsiteX11-221" fmla="*/ 3781921 w 5490071"/>
                <a:gd name="connsiteY11-222" fmla="*/ 406400 h 1035037"/>
                <a:gd name="connsiteX12-223" fmla="*/ 3781921 w 5490071"/>
                <a:gd name="connsiteY12-224" fmla="*/ 177800 h 1035037"/>
                <a:gd name="connsiteX13-225" fmla="*/ 3851771 w 5490071"/>
                <a:gd name="connsiteY13-226" fmla="*/ 133350 h 1035037"/>
                <a:gd name="connsiteX14-227" fmla="*/ 3477121 w 5490071"/>
                <a:gd name="connsiteY14-228" fmla="*/ 0 h 1035037"/>
                <a:gd name="connsiteX15-229" fmla="*/ 2705982 w 5490071"/>
                <a:gd name="connsiteY15-230" fmla="*/ 225011 h 1035037"/>
                <a:gd name="connsiteX16-231" fmla="*/ 2569083 w 5490071"/>
                <a:gd name="connsiteY16-232" fmla="*/ 270644 h 1035037"/>
                <a:gd name="connsiteX17" fmla="*/ 0 w 5490071"/>
                <a:gd name="connsiteY17" fmla="*/ 1035037 h 1035037"/>
                <a:gd name="connsiteX0-233" fmla="*/ 5490071 w 5490071"/>
                <a:gd name="connsiteY0-234" fmla="*/ 82550 h 1035037"/>
                <a:gd name="connsiteX1-235" fmla="*/ 5039221 w 5490071"/>
                <a:gd name="connsiteY1-236" fmla="*/ 285750 h 1035037"/>
                <a:gd name="connsiteX2-237" fmla="*/ 5096371 w 5490071"/>
                <a:gd name="connsiteY2-238" fmla="*/ 349250 h 1035037"/>
                <a:gd name="connsiteX3-239" fmla="*/ 5096371 w 5490071"/>
                <a:gd name="connsiteY3-240" fmla="*/ 558800 h 1035037"/>
                <a:gd name="connsiteX4-241" fmla="*/ 4766171 w 5490071"/>
                <a:gd name="connsiteY4-242" fmla="*/ 558800 h 1035037"/>
                <a:gd name="connsiteX5-243" fmla="*/ 4766171 w 5490071"/>
                <a:gd name="connsiteY5-244" fmla="*/ 349250 h 1035037"/>
                <a:gd name="connsiteX6-245" fmla="*/ 4842371 w 5490071"/>
                <a:gd name="connsiteY6-246" fmla="*/ 292100 h 1035037"/>
                <a:gd name="connsiteX7-247" fmla="*/ 4328021 w 5490071"/>
                <a:gd name="connsiteY7-248" fmla="*/ 63500 h 1035037"/>
                <a:gd name="connsiteX8-249" fmla="*/ 4283571 w 5490071"/>
                <a:gd name="connsiteY8-250" fmla="*/ 95250 h 1035037"/>
                <a:gd name="connsiteX9-251" fmla="*/ 4156571 w 5490071"/>
                <a:gd name="connsiteY9-252" fmla="*/ 38100 h 1035037"/>
                <a:gd name="connsiteX10-253" fmla="*/ 4156571 w 5490071"/>
                <a:gd name="connsiteY10-254" fmla="*/ 406400 h 1035037"/>
                <a:gd name="connsiteX11-255" fmla="*/ 3781921 w 5490071"/>
                <a:gd name="connsiteY11-256" fmla="*/ 406400 h 1035037"/>
                <a:gd name="connsiteX12-257" fmla="*/ 3781921 w 5490071"/>
                <a:gd name="connsiteY12-258" fmla="*/ 177800 h 1035037"/>
                <a:gd name="connsiteX13-259" fmla="*/ 3851771 w 5490071"/>
                <a:gd name="connsiteY13-260" fmla="*/ 133350 h 1035037"/>
                <a:gd name="connsiteX14-261" fmla="*/ 3477121 w 5490071"/>
                <a:gd name="connsiteY14-262" fmla="*/ 0 h 1035037"/>
                <a:gd name="connsiteX15-263" fmla="*/ 2705982 w 5490071"/>
                <a:gd name="connsiteY15-264" fmla="*/ 225011 h 1035037"/>
                <a:gd name="connsiteX16-265" fmla="*/ 2792178 w 5490071"/>
                <a:gd name="connsiteY16-266" fmla="*/ 301066 h 1035037"/>
                <a:gd name="connsiteX17-267" fmla="*/ 0 w 5490071"/>
                <a:gd name="connsiteY17-268" fmla="*/ 1035037 h 1035037"/>
                <a:gd name="connsiteX0-269" fmla="*/ 5490071 w 5490071"/>
                <a:gd name="connsiteY0-270" fmla="*/ 82550 h 1035037"/>
                <a:gd name="connsiteX1-271" fmla="*/ 5039221 w 5490071"/>
                <a:gd name="connsiteY1-272" fmla="*/ 285750 h 1035037"/>
                <a:gd name="connsiteX2-273" fmla="*/ 5096371 w 5490071"/>
                <a:gd name="connsiteY2-274" fmla="*/ 349250 h 1035037"/>
                <a:gd name="connsiteX3-275" fmla="*/ 5096371 w 5490071"/>
                <a:gd name="connsiteY3-276" fmla="*/ 558800 h 1035037"/>
                <a:gd name="connsiteX4-277" fmla="*/ 4766171 w 5490071"/>
                <a:gd name="connsiteY4-278" fmla="*/ 558800 h 1035037"/>
                <a:gd name="connsiteX5-279" fmla="*/ 4766171 w 5490071"/>
                <a:gd name="connsiteY5-280" fmla="*/ 349250 h 1035037"/>
                <a:gd name="connsiteX6-281" fmla="*/ 4842371 w 5490071"/>
                <a:gd name="connsiteY6-282" fmla="*/ 292100 h 1035037"/>
                <a:gd name="connsiteX7-283" fmla="*/ 4328021 w 5490071"/>
                <a:gd name="connsiteY7-284" fmla="*/ 63500 h 1035037"/>
                <a:gd name="connsiteX8-285" fmla="*/ 4283571 w 5490071"/>
                <a:gd name="connsiteY8-286" fmla="*/ 95250 h 1035037"/>
                <a:gd name="connsiteX9-287" fmla="*/ 4156571 w 5490071"/>
                <a:gd name="connsiteY9-288" fmla="*/ 38100 h 1035037"/>
                <a:gd name="connsiteX10-289" fmla="*/ 4156571 w 5490071"/>
                <a:gd name="connsiteY10-290" fmla="*/ 406400 h 1035037"/>
                <a:gd name="connsiteX11-291" fmla="*/ 3781921 w 5490071"/>
                <a:gd name="connsiteY11-292" fmla="*/ 406400 h 1035037"/>
                <a:gd name="connsiteX12-293" fmla="*/ 3781921 w 5490071"/>
                <a:gd name="connsiteY12-294" fmla="*/ 177800 h 1035037"/>
                <a:gd name="connsiteX13-295" fmla="*/ 3851771 w 5490071"/>
                <a:gd name="connsiteY13-296" fmla="*/ 133350 h 1035037"/>
                <a:gd name="connsiteX14-297" fmla="*/ 3477121 w 5490071"/>
                <a:gd name="connsiteY14-298" fmla="*/ 0 h 1035037"/>
                <a:gd name="connsiteX15-299" fmla="*/ 2705982 w 5490071"/>
                <a:gd name="connsiteY15-300" fmla="*/ 225011 h 1035037"/>
                <a:gd name="connsiteX16-301" fmla="*/ 2792178 w 5490071"/>
                <a:gd name="connsiteY16-302" fmla="*/ 301066 h 1035037"/>
                <a:gd name="connsiteX17-303" fmla="*/ 2645138 w 5490071"/>
                <a:gd name="connsiteY17-304" fmla="*/ 336558 h 1035037"/>
                <a:gd name="connsiteX18" fmla="*/ 0 w 5490071"/>
                <a:gd name="connsiteY18" fmla="*/ 1035037 h 1035037"/>
                <a:gd name="connsiteX0-305" fmla="*/ 5490071 w 5490071"/>
                <a:gd name="connsiteY0-306" fmla="*/ 82550 h 1035037"/>
                <a:gd name="connsiteX1-307" fmla="*/ 5039221 w 5490071"/>
                <a:gd name="connsiteY1-308" fmla="*/ 285750 h 1035037"/>
                <a:gd name="connsiteX2-309" fmla="*/ 5096371 w 5490071"/>
                <a:gd name="connsiteY2-310" fmla="*/ 349250 h 1035037"/>
                <a:gd name="connsiteX3-311" fmla="*/ 5096371 w 5490071"/>
                <a:gd name="connsiteY3-312" fmla="*/ 558800 h 1035037"/>
                <a:gd name="connsiteX4-313" fmla="*/ 4766171 w 5490071"/>
                <a:gd name="connsiteY4-314" fmla="*/ 558800 h 1035037"/>
                <a:gd name="connsiteX5-315" fmla="*/ 4766171 w 5490071"/>
                <a:gd name="connsiteY5-316" fmla="*/ 349250 h 1035037"/>
                <a:gd name="connsiteX6-317" fmla="*/ 4842371 w 5490071"/>
                <a:gd name="connsiteY6-318" fmla="*/ 292100 h 1035037"/>
                <a:gd name="connsiteX7-319" fmla="*/ 4328021 w 5490071"/>
                <a:gd name="connsiteY7-320" fmla="*/ 63500 h 1035037"/>
                <a:gd name="connsiteX8-321" fmla="*/ 4283571 w 5490071"/>
                <a:gd name="connsiteY8-322" fmla="*/ 95250 h 1035037"/>
                <a:gd name="connsiteX9-323" fmla="*/ 4156571 w 5490071"/>
                <a:gd name="connsiteY9-324" fmla="*/ 38100 h 1035037"/>
                <a:gd name="connsiteX10-325" fmla="*/ 4156571 w 5490071"/>
                <a:gd name="connsiteY10-326" fmla="*/ 406400 h 1035037"/>
                <a:gd name="connsiteX11-327" fmla="*/ 3781921 w 5490071"/>
                <a:gd name="connsiteY11-328" fmla="*/ 406400 h 1035037"/>
                <a:gd name="connsiteX12-329" fmla="*/ 3781921 w 5490071"/>
                <a:gd name="connsiteY12-330" fmla="*/ 177800 h 1035037"/>
                <a:gd name="connsiteX13-331" fmla="*/ 3851771 w 5490071"/>
                <a:gd name="connsiteY13-332" fmla="*/ 133350 h 1035037"/>
                <a:gd name="connsiteX14-333" fmla="*/ 3477121 w 5490071"/>
                <a:gd name="connsiteY14-334" fmla="*/ 0 h 1035037"/>
                <a:gd name="connsiteX15-335" fmla="*/ 2705982 w 5490071"/>
                <a:gd name="connsiteY15-336" fmla="*/ 225011 h 1035037"/>
                <a:gd name="connsiteX16-337" fmla="*/ 2792178 w 5490071"/>
                <a:gd name="connsiteY16-338" fmla="*/ 301066 h 1035037"/>
                <a:gd name="connsiteX17-339" fmla="*/ 2787107 w 5490071"/>
                <a:gd name="connsiteY17-340" fmla="*/ 478527 h 1035037"/>
                <a:gd name="connsiteX18-341" fmla="*/ 0 w 5490071"/>
                <a:gd name="connsiteY18-342" fmla="*/ 1035037 h 1035037"/>
                <a:gd name="connsiteX0-343" fmla="*/ 5490071 w 5490071"/>
                <a:gd name="connsiteY0-344" fmla="*/ 82550 h 1035037"/>
                <a:gd name="connsiteX1-345" fmla="*/ 5039221 w 5490071"/>
                <a:gd name="connsiteY1-346" fmla="*/ 285750 h 1035037"/>
                <a:gd name="connsiteX2-347" fmla="*/ 5096371 w 5490071"/>
                <a:gd name="connsiteY2-348" fmla="*/ 349250 h 1035037"/>
                <a:gd name="connsiteX3-349" fmla="*/ 5096371 w 5490071"/>
                <a:gd name="connsiteY3-350" fmla="*/ 558800 h 1035037"/>
                <a:gd name="connsiteX4-351" fmla="*/ 4766171 w 5490071"/>
                <a:gd name="connsiteY4-352" fmla="*/ 558800 h 1035037"/>
                <a:gd name="connsiteX5-353" fmla="*/ 4766171 w 5490071"/>
                <a:gd name="connsiteY5-354" fmla="*/ 349250 h 1035037"/>
                <a:gd name="connsiteX6-355" fmla="*/ 4842371 w 5490071"/>
                <a:gd name="connsiteY6-356" fmla="*/ 292100 h 1035037"/>
                <a:gd name="connsiteX7-357" fmla="*/ 4328021 w 5490071"/>
                <a:gd name="connsiteY7-358" fmla="*/ 63500 h 1035037"/>
                <a:gd name="connsiteX8-359" fmla="*/ 4283571 w 5490071"/>
                <a:gd name="connsiteY8-360" fmla="*/ 95250 h 1035037"/>
                <a:gd name="connsiteX9-361" fmla="*/ 4156571 w 5490071"/>
                <a:gd name="connsiteY9-362" fmla="*/ 38100 h 1035037"/>
                <a:gd name="connsiteX10-363" fmla="*/ 4156571 w 5490071"/>
                <a:gd name="connsiteY10-364" fmla="*/ 406400 h 1035037"/>
                <a:gd name="connsiteX11-365" fmla="*/ 3781921 w 5490071"/>
                <a:gd name="connsiteY11-366" fmla="*/ 406400 h 1035037"/>
                <a:gd name="connsiteX12-367" fmla="*/ 3781921 w 5490071"/>
                <a:gd name="connsiteY12-368" fmla="*/ 177800 h 1035037"/>
                <a:gd name="connsiteX13-369" fmla="*/ 3851771 w 5490071"/>
                <a:gd name="connsiteY13-370" fmla="*/ 133350 h 1035037"/>
                <a:gd name="connsiteX14-371" fmla="*/ 3477121 w 5490071"/>
                <a:gd name="connsiteY14-372" fmla="*/ 0 h 1035037"/>
                <a:gd name="connsiteX15-373" fmla="*/ 2705982 w 5490071"/>
                <a:gd name="connsiteY15-374" fmla="*/ 225011 h 1035037"/>
                <a:gd name="connsiteX16-375" fmla="*/ 2792178 w 5490071"/>
                <a:gd name="connsiteY16-376" fmla="*/ 301066 h 1035037"/>
                <a:gd name="connsiteX17-377" fmla="*/ 2794714 w 5490071"/>
                <a:gd name="connsiteY17-378" fmla="*/ 478527 h 1035037"/>
                <a:gd name="connsiteX18-379" fmla="*/ 0 w 5490071"/>
                <a:gd name="connsiteY18-380" fmla="*/ 1035037 h 1035037"/>
                <a:gd name="connsiteX0-381" fmla="*/ 5490071 w 5490071"/>
                <a:gd name="connsiteY0-382" fmla="*/ 82550 h 1035037"/>
                <a:gd name="connsiteX1-383" fmla="*/ 5039221 w 5490071"/>
                <a:gd name="connsiteY1-384" fmla="*/ 285750 h 1035037"/>
                <a:gd name="connsiteX2-385" fmla="*/ 5096371 w 5490071"/>
                <a:gd name="connsiteY2-386" fmla="*/ 349250 h 1035037"/>
                <a:gd name="connsiteX3-387" fmla="*/ 5096371 w 5490071"/>
                <a:gd name="connsiteY3-388" fmla="*/ 558800 h 1035037"/>
                <a:gd name="connsiteX4-389" fmla="*/ 4766171 w 5490071"/>
                <a:gd name="connsiteY4-390" fmla="*/ 558800 h 1035037"/>
                <a:gd name="connsiteX5-391" fmla="*/ 4766171 w 5490071"/>
                <a:gd name="connsiteY5-392" fmla="*/ 349250 h 1035037"/>
                <a:gd name="connsiteX6-393" fmla="*/ 4842371 w 5490071"/>
                <a:gd name="connsiteY6-394" fmla="*/ 292100 h 1035037"/>
                <a:gd name="connsiteX7-395" fmla="*/ 4328021 w 5490071"/>
                <a:gd name="connsiteY7-396" fmla="*/ 63500 h 1035037"/>
                <a:gd name="connsiteX8-397" fmla="*/ 4283571 w 5490071"/>
                <a:gd name="connsiteY8-398" fmla="*/ 95250 h 1035037"/>
                <a:gd name="connsiteX9-399" fmla="*/ 4156571 w 5490071"/>
                <a:gd name="connsiteY9-400" fmla="*/ 38100 h 1035037"/>
                <a:gd name="connsiteX10-401" fmla="*/ 4156571 w 5490071"/>
                <a:gd name="connsiteY10-402" fmla="*/ 406400 h 1035037"/>
                <a:gd name="connsiteX11-403" fmla="*/ 3781921 w 5490071"/>
                <a:gd name="connsiteY11-404" fmla="*/ 406400 h 1035037"/>
                <a:gd name="connsiteX12-405" fmla="*/ 3781921 w 5490071"/>
                <a:gd name="connsiteY12-406" fmla="*/ 177800 h 1035037"/>
                <a:gd name="connsiteX13-407" fmla="*/ 3851771 w 5490071"/>
                <a:gd name="connsiteY13-408" fmla="*/ 133350 h 1035037"/>
                <a:gd name="connsiteX14-409" fmla="*/ 3477121 w 5490071"/>
                <a:gd name="connsiteY14-410" fmla="*/ 0 h 1035037"/>
                <a:gd name="connsiteX15-411" fmla="*/ 2705982 w 5490071"/>
                <a:gd name="connsiteY15-412" fmla="*/ 225011 h 1035037"/>
                <a:gd name="connsiteX16-413" fmla="*/ 2792178 w 5490071"/>
                <a:gd name="connsiteY16-414" fmla="*/ 301066 h 1035037"/>
                <a:gd name="connsiteX17-415" fmla="*/ 2794714 w 5490071"/>
                <a:gd name="connsiteY17-416" fmla="*/ 478527 h 1035037"/>
                <a:gd name="connsiteX18-417" fmla="*/ 1312371 w 5490071"/>
                <a:gd name="connsiteY18-418" fmla="*/ 762222 h 1035037"/>
                <a:gd name="connsiteX19" fmla="*/ 0 w 5490071"/>
                <a:gd name="connsiteY19" fmla="*/ 1035037 h 1035037"/>
                <a:gd name="connsiteX0-419" fmla="*/ 4177700 w 4177700"/>
                <a:gd name="connsiteY0-420" fmla="*/ 82550 h 762222"/>
                <a:gd name="connsiteX1-421" fmla="*/ 3726850 w 4177700"/>
                <a:gd name="connsiteY1-422" fmla="*/ 285750 h 762222"/>
                <a:gd name="connsiteX2-423" fmla="*/ 3784000 w 4177700"/>
                <a:gd name="connsiteY2-424" fmla="*/ 349250 h 762222"/>
                <a:gd name="connsiteX3-425" fmla="*/ 3784000 w 4177700"/>
                <a:gd name="connsiteY3-426" fmla="*/ 558800 h 762222"/>
                <a:gd name="connsiteX4-427" fmla="*/ 3453800 w 4177700"/>
                <a:gd name="connsiteY4-428" fmla="*/ 558800 h 762222"/>
                <a:gd name="connsiteX5-429" fmla="*/ 3453800 w 4177700"/>
                <a:gd name="connsiteY5-430" fmla="*/ 349250 h 762222"/>
                <a:gd name="connsiteX6-431" fmla="*/ 3530000 w 4177700"/>
                <a:gd name="connsiteY6-432" fmla="*/ 292100 h 762222"/>
                <a:gd name="connsiteX7-433" fmla="*/ 3015650 w 4177700"/>
                <a:gd name="connsiteY7-434" fmla="*/ 63500 h 762222"/>
                <a:gd name="connsiteX8-435" fmla="*/ 2971200 w 4177700"/>
                <a:gd name="connsiteY8-436" fmla="*/ 95250 h 762222"/>
                <a:gd name="connsiteX9-437" fmla="*/ 2844200 w 4177700"/>
                <a:gd name="connsiteY9-438" fmla="*/ 38100 h 762222"/>
                <a:gd name="connsiteX10-439" fmla="*/ 2844200 w 4177700"/>
                <a:gd name="connsiteY10-440" fmla="*/ 406400 h 762222"/>
                <a:gd name="connsiteX11-441" fmla="*/ 2469550 w 4177700"/>
                <a:gd name="connsiteY11-442" fmla="*/ 406400 h 762222"/>
                <a:gd name="connsiteX12-443" fmla="*/ 2469550 w 4177700"/>
                <a:gd name="connsiteY12-444" fmla="*/ 177800 h 762222"/>
                <a:gd name="connsiteX13-445" fmla="*/ 2539400 w 4177700"/>
                <a:gd name="connsiteY13-446" fmla="*/ 133350 h 762222"/>
                <a:gd name="connsiteX14-447" fmla="*/ 2164750 w 4177700"/>
                <a:gd name="connsiteY14-448" fmla="*/ 0 h 762222"/>
                <a:gd name="connsiteX15-449" fmla="*/ 1393611 w 4177700"/>
                <a:gd name="connsiteY15-450" fmla="*/ 225011 h 762222"/>
                <a:gd name="connsiteX16-451" fmla="*/ 1479807 w 4177700"/>
                <a:gd name="connsiteY16-452" fmla="*/ 301066 h 762222"/>
                <a:gd name="connsiteX17-453" fmla="*/ 1482343 w 4177700"/>
                <a:gd name="connsiteY17-454" fmla="*/ 478527 h 762222"/>
                <a:gd name="connsiteX18-455" fmla="*/ 0 w 4177700"/>
                <a:gd name="connsiteY18-456" fmla="*/ 762222 h 762222"/>
              </a:gdLst>
              <a:ahLst/>
              <a:cxnLst>
                <a:cxn ang="0">
                  <a:pos x="connsiteX0-419" y="connsiteY0-420"/>
                </a:cxn>
                <a:cxn ang="0">
                  <a:pos x="connsiteX1-421" y="connsiteY1-422"/>
                </a:cxn>
                <a:cxn ang="0">
                  <a:pos x="connsiteX2-423" y="connsiteY2-424"/>
                </a:cxn>
                <a:cxn ang="0">
                  <a:pos x="connsiteX3-425" y="connsiteY3-426"/>
                </a:cxn>
                <a:cxn ang="0">
                  <a:pos x="connsiteX4-427" y="connsiteY4-428"/>
                </a:cxn>
                <a:cxn ang="0">
                  <a:pos x="connsiteX5-429" y="connsiteY5-430"/>
                </a:cxn>
                <a:cxn ang="0">
                  <a:pos x="connsiteX6-431" y="connsiteY6-432"/>
                </a:cxn>
                <a:cxn ang="0">
                  <a:pos x="connsiteX7-433" y="connsiteY7-434"/>
                </a:cxn>
                <a:cxn ang="0">
                  <a:pos x="connsiteX8-435" y="connsiteY8-436"/>
                </a:cxn>
                <a:cxn ang="0">
                  <a:pos x="connsiteX9-437" y="connsiteY9-438"/>
                </a:cxn>
                <a:cxn ang="0">
                  <a:pos x="connsiteX10-439" y="connsiteY10-440"/>
                </a:cxn>
                <a:cxn ang="0">
                  <a:pos x="connsiteX11-441" y="connsiteY11-442"/>
                </a:cxn>
                <a:cxn ang="0">
                  <a:pos x="connsiteX12-443" y="connsiteY12-444"/>
                </a:cxn>
                <a:cxn ang="0">
                  <a:pos x="connsiteX13-445" y="connsiteY13-446"/>
                </a:cxn>
                <a:cxn ang="0">
                  <a:pos x="connsiteX14-447" y="connsiteY14-448"/>
                </a:cxn>
                <a:cxn ang="0">
                  <a:pos x="connsiteX15-449" y="connsiteY15-450"/>
                </a:cxn>
                <a:cxn ang="0">
                  <a:pos x="connsiteX16-451" y="connsiteY16-452"/>
                </a:cxn>
                <a:cxn ang="0">
                  <a:pos x="connsiteX17-453" y="connsiteY17-454"/>
                </a:cxn>
                <a:cxn ang="0">
                  <a:pos x="connsiteX18-455" y="connsiteY18-456"/>
                </a:cxn>
              </a:cxnLst>
              <a:rect l="l" t="t" r="r" b="b"/>
              <a:pathLst>
                <a:path w="4177700" h="762222">
                  <a:moveTo>
                    <a:pt x="4177700" y="82550"/>
                  </a:moveTo>
                  <a:lnTo>
                    <a:pt x="3726850" y="285750"/>
                  </a:lnTo>
                  <a:lnTo>
                    <a:pt x="3784000" y="349250"/>
                  </a:lnTo>
                  <a:lnTo>
                    <a:pt x="3784000" y="558800"/>
                  </a:lnTo>
                  <a:lnTo>
                    <a:pt x="3453800" y="558800"/>
                  </a:lnTo>
                  <a:lnTo>
                    <a:pt x="3453800" y="349250"/>
                  </a:lnTo>
                  <a:lnTo>
                    <a:pt x="3530000" y="292100"/>
                  </a:lnTo>
                  <a:lnTo>
                    <a:pt x="3015650" y="63500"/>
                  </a:lnTo>
                  <a:lnTo>
                    <a:pt x="2971200" y="95250"/>
                  </a:lnTo>
                  <a:lnTo>
                    <a:pt x="2844200" y="38100"/>
                  </a:lnTo>
                  <a:lnTo>
                    <a:pt x="2844200" y="406400"/>
                  </a:lnTo>
                  <a:lnTo>
                    <a:pt x="2469550" y="406400"/>
                  </a:lnTo>
                  <a:lnTo>
                    <a:pt x="2469550" y="177800"/>
                  </a:lnTo>
                  <a:lnTo>
                    <a:pt x="2539400" y="133350"/>
                  </a:lnTo>
                  <a:lnTo>
                    <a:pt x="2164750" y="0"/>
                  </a:lnTo>
                  <a:lnTo>
                    <a:pt x="1393611" y="225011"/>
                  </a:lnTo>
                  <a:lnTo>
                    <a:pt x="1479807" y="301066"/>
                  </a:lnTo>
                  <a:cubicBezTo>
                    <a:pt x="1480652" y="360220"/>
                    <a:pt x="1481498" y="419373"/>
                    <a:pt x="1482343" y="478527"/>
                  </a:cubicBezTo>
                  <a:lnTo>
                    <a:pt x="0" y="762222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2248357" y="2476500"/>
              <a:ext cx="646746" cy="273633"/>
            </a:xfrm>
            <a:custGeom>
              <a:avLst/>
              <a:gdLst>
                <a:gd name="connsiteX0" fmla="*/ 0 w 647700"/>
                <a:gd name="connsiteY0" fmla="*/ 273050 h 273050"/>
                <a:gd name="connsiteX1" fmla="*/ 647700 w 647700"/>
                <a:gd name="connsiteY1" fmla="*/ 0 h 273050"/>
                <a:gd name="connsiteX2" fmla="*/ 590550 w 647700"/>
                <a:gd name="connsiteY2" fmla="*/ 76200 h 273050"/>
                <a:gd name="connsiteX3" fmla="*/ 590550 w 647700"/>
                <a:gd name="connsiteY3" fmla="*/ 25400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211955" y="3325495"/>
            <a:ext cx="38811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2400" dirty="0">
                <a:solidFill>
                  <a:srgbClr val="0C24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Speaker: Lin Yikun</a:t>
            </a:r>
            <a:endParaRPr lang="en-US" altLang="zh-CN" sz="2400" dirty="0">
              <a:solidFill>
                <a:srgbClr val="0C24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19250" y="969645"/>
            <a:ext cx="5616575" cy="212280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en-US" altLang="zh-CN" sz="6600" b="1" dirty="0">
                <a:solidFill>
                  <a:srgbClr val="0C24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CHINESE CARTOON</a:t>
            </a:r>
            <a:endParaRPr lang="en-US" altLang="zh-CN" sz="6600" b="1" dirty="0">
              <a:solidFill>
                <a:srgbClr val="0C24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39750" y="376555"/>
            <a:ext cx="3065145" cy="39255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3924300" y="915670"/>
            <a:ext cx="5047615" cy="30740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305300" y="4282440"/>
            <a:ext cx="2714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Killer Seven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1115695" y="408368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White Cat Legend </a:t>
            </a:r>
            <a:endParaRPr lang="zh-CN" altLang="en-US"/>
          </a:p>
        </p:txBody>
      </p:sp>
      <p:pic>
        <p:nvPicPr>
          <p:cNvPr id="2050" name="Picture 2" descr="大理寺日志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275715"/>
            <a:ext cx="4352925" cy="215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图片 99"/>
          <p:cNvPicPr/>
          <p:nvPr/>
        </p:nvPicPr>
        <p:blipFill>
          <a:blip r:embed="rId2"/>
          <a:srcRect b="4592"/>
          <a:stretch>
            <a:fillRect/>
          </a:stretch>
        </p:blipFill>
        <p:spPr>
          <a:xfrm>
            <a:off x="4787900" y="1779270"/>
            <a:ext cx="3948430" cy="27571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467995" y="1059815"/>
            <a:ext cx="5559425" cy="3578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555105" y="2283460"/>
            <a:ext cx="1701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Fog Hill of Five Elements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VKX@_MB4~EN`V}[X_IRGW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7765" y="1758950"/>
            <a:ext cx="2032000" cy="1625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627380"/>
            <a:ext cx="7329170" cy="43091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3131820" y="267335"/>
            <a:ext cx="3274695" cy="47097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7" name="图片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2051685" y="988060"/>
            <a:ext cx="4806315" cy="30086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771775" y="4227830"/>
            <a:ext cx="3171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Out of Darkness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3"/>
          <p:cNvGrpSpPr/>
          <p:nvPr/>
        </p:nvGrpSpPr>
        <p:grpSpPr>
          <a:xfrm>
            <a:off x="76200" y="3822700"/>
            <a:ext cx="8977313" cy="1114425"/>
            <a:chOff x="-170848" y="2476500"/>
            <a:chExt cx="8109427" cy="1005707"/>
          </a:xfrm>
        </p:grpSpPr>
        <p:sp>
          <p:nvSpPr>
            <p:cNvPr id="5" name="任意多边形 4"/>
            <p:cNvSpPr/>
            <p:nvPr/>
          </p:nvSpPr>
          <p:spPr>
            <a:xfrm>
              <a:off x="5768895" y="2592544"/>
              <a:ext cx="2169684" cy="889663"/>
            </a:xfrm>
            <a:custGeom>
              <a:avLst/>
              <a:gdLst>
                <a:gd name="connsiteX0" fmla="*/ 650875 w 650875"/>
                <a:gd name="connsiteY0" fmla="*/ 0 h 266700"/>
                <a:gd name="connsiteX1" fmla="*/ 358775 w 650875"/>
                <a:gd name="connsiteY1" fmla="*/ 114300 h 266700"/>
                <a:gd name="connsiteX2" fmla="*/ 358775 w 650875"/>
                <a:gd name="connsiteY2" fmla="*/ 174625 h 266700"/>
                <a:gd name="connsiteX3" fmla="*/ 311150 w 650875"/>
                <a:gd name="connsiteY3" fmla="*/ 174625 h 266700"/>
                <a:gd name="connsiteX4" fmla="*/ 311150 w 650875"/>
                <a:gd name="connsiteY4" fmla="*/ 266700 h 266700"/>
                <a:gd name="connsiteX5" fmla="*/ 260350 w 650875"/>
                <a:gd name="connsiteY5" fmla="*/ 266700 h 266700"/>
                <a:gd name="connsiteX6" fmla="*/ 260350 w 650875"/>
                <a:gd name="connsiteY6" fmla="*/ 228600 h 266700"/>
                <a:gd name="connsiteX7" fmla="*/ 282575 w 650875"/>
                <a:gd name="connsiteY7" fmla="*/ 206375 h 266700"/>
                <a:gd name="connsiteX8" fmla="*/ 266700 w 650875"/>
                <a:gd name="connsiteY8" fmla="*/ 190500 h 266700"/>
                <a:gd name="connsiteX9" fmla="*/ 3175 w 650875"/>
                <a:gd name="connsiteY9" fmla="*/ 88900 h 266700"/>
                <a:gd name="connsiteX10" fmla="*/ 15875 w 650875"/>
                <a:gd name="connsiteY10" fmla="*/ 117475 h 266700"/>
                <a:gd name="connsiteX11" fmla="*/ 0 w 650875"/>
                <a:gd name="connsiteY11" fmla="*/ 133350 h 266700"/>
                <a:gd name="connsiteX12" fmla="*/ 22225 w 650875"/>
                <a:gd name="connsiteY12" fmla="*/ 149225 h 266700"/>
                <a:gd name="connsiteX13" fmla="*/ 22225 w 650875"/>
                <a:gd name="connsiteY13" fmla="*/ 2603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5988301" y="2857580"/>
              <a:ext cx="546364" cy="323775"/>
            </a:xfrm>
            <a:custGeom>
              <a:avLst/>
              <a:gdLst>
                <a:gd name="connsiteX0" fmla="*/ 514350 w 546100"/>
                <a:gd name="connsiteY0" fmla="*/ 323850 h 323850"/>
                <a:gd name="connsiteX1" fmla="*/ 514350 w 546100"/>
                <a:gd name="connsiteY1" fmla="*/ 254000 h 323850"/>
                <a:gd name="connsiteX2" fmla="*/ 546100 w 546100"/>
                <a:gd name="connsiteY2" fmla="*/ 203200 h 323850"/>
                <a:gd name="connsiteX3" fmla="*/ 209550 w 546100"/>
                <a:gd name="connsiteY3" fmla="*/ 0 h 323850"/>
                <a:gd name="connsiteX4" fmla="*/ 0 w 546100"/>
                <a:gd name="connsiteY4" fmla="*/ 1079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4235920" y="2533805"/>
              <a:ext cx="1530107" cy="856713"/>
            </a:xfrm>
            <a:custGeom>
              <a:avLst/>
              <a:gdLst>
                <a:gd name="connsiteX0" fmla="*/ 1530350 w 1530350"/>
                <a:gd name="connsiteY0" fmla="*/ 495300 h 857250"/>
                <a:gd name="connsiteX1" fmla="*/ 1441450 w 1530350"/>
                <a:gd name="connsiteY1" fmla="*/ 558800 h 857250"/>
                <a:gd name="connsiteX2" fmla="*/ 1397000 w 1530350"/>
                <a:gd name="connsiteY2" fmla="*/ 520700 h 857250"/>
                <a:gd name="connsiteX3" fmla="*/ 1200150 w 1530350"/>
                <a:gd name="connsiteY3" fmla="*/ 647700 h 857250"/>
                <a:gd name="connsiteX4" fmla="*/ 1250950 w 1530350"/>
                <a:gd name="connsiteY4" fmla="*/ 723900 h 857250"/>
                <a:gd name="connsiteX5" fmla="*/ 1250950 w 1530350"/>
                <a:gd name="connsiteY5" fmla="*/ 787400 h 857250"/>
                <a:gd name="connsiteX6" fmla="*/ 1123950 w 1530350"/>
                <a:gd name="connsiteY6" fmla="*/ 857250 h 857250"/>
                <a:gd name="connsiteX7" fmla="*/ 1085850 w 1530350"/>
                <a:gd name="connsiteY7" fmla="*/ 793750 h 857250"/>
                <a:gd name="connsiteX8" fmla="*/ 1085850 w 1530350"/>
                <a:gd name="connsiteY8" fmla="*/ 622300 h 857250"/>
                <a:gd name="connsiteX9" fmla="*/ 1149350 w 1530350"/>
                <a:gd name="connsiteY9" fmla="*/ 558800 h 857250"/>
                <a:gd name="connsiteX10" fmla="*/ 908050 w 1530350"/>
                <a:gd name="connsiteY10" fmla="*/ 469900 h 857250"/>
                <a:gd name="connsiteX11" fmla="*/ 908050 w 1530350"/>
                <a:gd name="connsiteY11" fmla="*/ 311150 h 857250"/>
                <a:gd name="connsiteX12" fmla="*/ 977900 w 1530350"/>
                <a:gd name="connsiteY12" fmla="*/ 304800 h 857250"/>
                <a:gd name="connsiteX13" fmla="*/ 273050 w 1530350"/>
                <a:gd name="connsiteY13" fmla="*/ 0 h 857250"/>
                <a:gd name="connsiteX14" fmla="*/ 0 w 1530350"/>
                <a:gd name="connsiteY14" fmla="*/ 114300 h 857250"/>
                <a:gd name="connsiteX0-1" fmla="*/ 1530350 w 1530350"/>
                <a:gd name="connsiteY0-2" fmla="*/ 495300 h 857250"/>
                <a:gd name="connsiteX1-3" fmla="*/ 1397000 w 1530350"/>
                <a:gd name="connsiteY1-4" fmla="*/ 520700 h 857250"/>
                <a:gd name="connsiteX2-5" fmla="*/ 1200150 w 1530350"/>
                <a:gd name="connsiteY2-6" fmla="*/ 647700 h 857250"/>
                <a:gd name="connsiteX3-7" fmla="*/ 1250950 w 1530350"/>
                <a:gd name="connsiteY3-8" fmla="*/ 723900 h 857250"/>
                <a:gd name="connsiteX4-9" fmla="*/ 1250950 w 1530350"/>
                <a:gd name="connsiteY4-10" fmla="*/ 787400 h 857250"/>
                <a:gd name="connsiteX5-11" fmla="*/ 1123950 w 1530350"/>
                <a:gd name="connsiteY5-12" fmla="*/ 857250 h 857250"/>
                <a:gd name="connsiteX6-13" fmla="*/ 1085850 w 1530350"/>
                <a:gd name="connsiteY6-14" fmla="*/ 793750 h 857250"/>
                <a:gd name="connsiteX7-15" fmla="*/ 1085850 w 1530350"/>
                <a:gd name="connsiteY7-16" fmla="*/ 622300 h 857250"/>
                <a:gd name="connsiteX8-17" fmla="*/ 1149350 w 1530350"/>
                <a:gd name="connsiteY8-18" fmla="*/ 558800 h 857250"/>
                <a:gd name="connsiteX9-19" fmla="*/ 908050 w 1530350"/>
                <a:gd name="connsiteY9-20" fmla="*/ 469900 h 857250"/>
                <a:gd name="connsiteX10-21" fmla="*/ 908050 w 1530350"/>
                <a:gd name="connsiteY10-22" fmla="*/ 311150 h 857250"/>
                <a:gd name="connsiteX11-23" fmla="*/ 977900 w 1530350"/>
                <a:gd name="connsiteY11-24" fmla="*/ 304800 h 857250"/>
                <a:gd name="connsiteX12-25" fmla="*/ 273050 w 1530350"/>
                <a:gd name="connsiteY12-26" fmla="*/ 0 h 857250"/>
                <a:gd name="connsiteX13-27" fmla="*/ 0 w 1530350"/>
                <a:gd name="connsiteY13-28" fmla="*/ 114300 h 857250"/>
                <a:gd name="connsiteX0-29" fmla="*/ 1530350 w 1530350"/>
                <a:gd name="connsiteY0-30" fmla="*/ 495300 h 857250"/>
                <a:gd name="connsiteX1-31" fmla="*/ 1200150 w 1530350"/>
                <a:gd name="connsiteY1-32" fmla="*/ 647700 h 857250"/>
                <a:gd name="connsiteX2-33" fmla="*/ 1250950 w 1530350"/>
                <a:gd name="connsiteY2-34" fmla="*/ 723900 h 857250"/>
                <a:gd name="connsiteX3-35" fmla="*/ 1250950 w 1530350"/>
                <a:gd name="connsiteY3-36" fmla="*/ 787400 h 857250"/>
                <a:gd name="connsiteX4-37" fmla="*/ 1123950 w 1530350"/>
                <a:gd name="connsiteY4-38" fmla="*/ 857250 h 857250"/>
                <a:gd name="connsiteX5-39" fmla="*/ 1085850 w 1530350"/>
                <a:gd name="connsiteY5-40" fmla="*/ 793750 h 857250"/>
                <a:gd name="connsiteX6-41" fmla="*/ 1085850 w 1530350"/>
                <a:gd name="connsiteY6-42" fmla="*/ 622300 h 857250"/>
                <a:gd name="connsiteX7-43" fmla="*/ 1149350 w 1530350"/>
                <a:gd name="connsiteY7-44" fmla="*/ 558800 h 857250"/>
                <a:gd name="connsiteX8-45" fmla="*/ 908050 w 1530350"/>
                <a:gd name="connsiteY8-46" fmla="*/ 469900 h 857250"/>
                <a:gd name="connsiteX9-47" fmla="*/ 908050 w 1530350"/>
                <a:gd name="connsiteY9-48" fmla="*/ 311150 h 857250"/>
                <a:gd name="connsiteX10-49" fmla="*/ 977900 w 1530350"/>
                <a:gd name="connsiteY10-50" fmla="*/ 304800 h 857250"/>
                <a:gd name="connsiteX11-51" fmla="*/ 273050 w 1530350"/>
                <a:gd name="connsiteY11-52" fmla="*/ 0 h 857250"/>
                <a:gd name="connsiteX12-53" fmla="*/ 0 w 1530350"/>
                <a:gd name="connsiteY12-54" fmla="*/ 114300 h 857250"/>
              </a:gdLst>
              <a:ahLst/>
              <a:cxnLst>
                <a:cxn ang="0">
                  <a:pos x="connsiteX0-29" y="connsiteY0-30"/>
                </a:cxn>
                <a:cxn ang="0">
                  <a:pos x="connsiteX1-31" y="connsiteY1-32"/>
                </a:cxn>
                <a:cxn ang="0">
                  <a:pos x="connsiteX2-33" y="connsiteY2-34"/>
                </a:cxn>
                <a:cxn ang="0">
                  <a:pos x="connsiteX3-35" y="connsiteY3-36"/>
                </a:cxn>
                <a:cxn ang="0">
                  <a:pos x="connsiteX4-37" y="connsiteY4-38"/>
                </a:cxn>
                <a:cxn ang="0">
                  <a:pos x="connsiteX5-39" y="connsiteY5-40"/>
                </a:cxn>
                <a:cxn ang="0">
                  <a:pos x="connsiteX6-41" y="connsiteY6-42"/>
                </a:cxn>
                <a:cxn ang="0">
                  <a:pos x="connsiteX7-43" y="connsiteY7-44"/>
                </a:cxn>
                <a:cxn ang="0">
                  <a:pos x="connsiteX8-45" y="connsiteY8-46"/>
                </a:cxn>
                <a:cxn ang="0">
                  <a:pos x="connsiteX9-47" y="connsiteY9-48"/>
                </a:cxn>
                <a:cxn ang="0">
                  <a:pos x="connsiteX10-49" y="connsiteY10-50"/>
                </a:cxn>
                <a:cxn ang="0">
                  <a:pos x="connsiteX11-51" y="connsiteY11-52"/>
                </a:cxn>
                <a:cxn ang="0">
                  <a:pos x="connsiteX12-53" y="connsiteY12-54"/>
                </a:cxn>
              </a:cxnLst>
              <a:rect l="l" t="t" r="r" b="b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962020" y="2539536"/>
              <a:ext cx="1041104" cy="800841"/>
            </a:xfrm>
            <a:custGeom>
              <a:avLst/>
              <a:gdLst>
                <a:gd name="connsiteX0" fmla="*/ 977900 w 1041400"/>
                <a:gd name="connsiteY0" fmla="*/ 800100 h 800100"/>
                <a:gd name="connsiteX1" fmla="*/ 977900 w 1041400"/>
                <a:gd name="connsiteY1" fmla="*/ 488950 h 800100"/>
                <a:gd name="connsiteX2" fmla="*/ 1041400 w 1041400"/>
                <a:gd name="connsiteY2" fmla="*/ 444500 h 800100"/>
                <a:gd name="connsiteX3" fmla="*/ 0 w 1041400"/>
                <a:gd name="connsiteY3" fmla="*/ 0 h 800100"/>
                <a:gd name="connsiteX4" fmla="*/ 50800 w 1041400"/>
                <a:gd name="connsiteY4" fmla="*/ 95250 h 800100"/>
                <a:gd name="connsiteX5" fmla="*/ 50800 w 1041400"/>
                <a:gd name="connsiteY5" fmla="*/ 78105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-170848" y="2654146"/>
              <a:ext cx="4177323" cy="762160"/>
            </a:xfrm>
            <a:custGeom>
              <a:avLst/>
              <a:gdLst>
                <a:gd name="connsiteX0" fmla="*/ 2298700 w 2298700"/>
                <a:gd name="connsiteY0" fmla="*/ 82550 h 558800"/>
                <a:gd name="connsiteX1" fmla="*/ 1847850 w 2298700"/>
                <a:gd name="connsiteY1" fmla="*/ 285750 h 558800"/>
                <a:gd name="connsiteX2" fmla="*/ 1905000 w 2298700"/>
                <a:gd name="connsiteY2" fmla="*/ 349250 h 558800"/>
                <a:gd name="connsiteX3" fmla="*/ 1905000 w 2298700"/>
                <a:gd name="connsiteY3" fmla="*/ 558800 h 558800"/>
                <a:gd name="connsiteX4" fmla="*/ 1574800 w 2298700"/>
                <a:gd name="connsiteY4" fmla="*/ 558800 h 558800"/>
                <a:gd name="connsiteX5" fmla="*/ 1574800 w 2298700"/>
                <a:gd name="connsiteY5" fmla="*/ 349250 h 558800"/>
                <a:gd name="connsiteX6" fmla="*/ 1651000 w 2298700"/>
                <a:gd name="connsiteY6" fmla="*/ 292100 h 558800"/>
                <a:gd name="connsiteX7" fmla="*/ 1136650 w 2298700"/>
                <a:gd name="connsiteY7" fmla="*/ 63500 h 558800"/>
                <a:gd name="connsiteX8" fmla="*/ 1092200 w 2298700"/>
                <a:gd name="connsiteY8" fmla="*/ 95250 h 558800"/>
                <a:gd name="connsiteX9" fmla="*/ 965200 w 2298700"/>
                <a:gd name="connsiteY9" fmla="*/ 38100 h 558800"/>
                <a:gd name="connsiteX10" fmla="*/ 965200 w 2298700"/>
                <a:gd name="connsiteY10" fmla="*/ 406400 h 558800"/>
                <a:gd name="connsiteX11" fmla="*/ 590550 w 2298700"/>
                <a:gd name="connsiteY11" fmla="*/ 406400 h 558800"/>
                <a:gd name="connsiteX12" fmla="*/ 590550 w 2298700"/>
                <a:gd name="connsiteY12" fmla="*/ 177800 h 558800"/>
                <a:gd name="connsiteX13" fmla="*/ 660400 w 2298700"/>
                <a:gd name="connsiteY13" fmla="*/ 133350 h 558800"/>
                <a:gd name="connsiteX14" fmla="*/ 285750 w 2298700"/>
                <a:gd name="connsiteY14" fmla="*/ 0 h 558800"/>
                <a:gd name="connsiteX15" fmla="*/ 0 w 2298700"/>
                <a:gd name="connsiteY15" fmla="*/ 139700 h 558800"/>
                <a:gd name="connsiteX0-1" fmla="*/ 2298700 w 2298700"/>
                <a:gd name="connsiteY0-2" fmla="*/ 82550 h 558800"/>
                <a:gd name="connsiteX1-3" fmla="*/ 1847850 w 2298700"/>
                <a:gd name="connsiteY1-4" fmla="*/ 285750 h 558800"/>
                <a:gd name="connsiteX2-5" fmla="*/ 1905000 w 2298700"/>
                <a:gd name="connsiteY2-6" fmla="*/ 349250 h 558800"/>
                <a:gd name="connsiteX3-7" fmla="*/ 1905000 w 2298700"/>
                <a:gd name="connsiteY3-8" fmla="*/ 558800 h 558800"/>
                <a:gd name="connsiteX4-9" fmla="*/ 1574800 w 2298700"/>
                <a:gd name="connsiteY4-10" fmla="*/ 558800 h 558800"/>
                <a:gd name="connsiteX5-11" fmla="*/ 1574800 w 2298700"/>
                <a:gd name="connsiteY5-12" fmla="*/ 349250 h 558800"/>
                <a:gd name="connsiteX6-13" fmla="*/ 1651000 w 2298700"/>
                <a:gd name="connsiteY6-14" fmla="*/ 292100 h 558800"/>
                <a:gd name="connsiteX7-15" fmla="*/ 1136650 w 2298700"/>
                <a:gd name="connsiteY7-16" fmla="*/ 63500 h 558800"/>
                <a:gd name="connsiteX8-17" fmla="*/ 1092200 w 2298700"/>
                <a:gd name="connsiteY8-18" fmla="*/ 95250 h 558800"/>
                <a:gd name="connsiteX9-19" fmla="*/ 965200 w 2298700"/>
                <a:gd name="connsiteY9-20" fmla="*/ 38100 h 558800"/>
                <a:gd name="connsiteX10-21" fmla="*/ 965200 w 2298700"/>
                <a:gd name="connsiteY10-22" fmla="*/ 406400 h 558800"/>
                <a:gd name="connsiteX11-23" fmla="*/ 590550 w 2298700"/>
                <a:gd name="connsiteY11-24" fmla="*/ 406400 h 558800"/>
                <a:gd name="connsiteX12-25" fmla="*/ 590550 w 2298700"/>
                <a:gd name="connsiteY12-26" fmla="*/ 177800 h 558800"/>
                <a:gd name="connsiteX13-27" fmla="*/ 660400 w 2298700"/>
                <a:gd name="connsiteY13-28" fmla="*/ 133350 h 558800"/>
                <a:gd name="connsiteX14-29" fmla="*/ 285750 w 2298700"/>
                <a:gd name="connsiteY14-30" fmla="*/ 0 h 558800"/>
                <a:gd name="connsiteX15-31" fmla="*/ 43507 w 2298700"/>
                <a:gd name="connsiteY15-32" fmla="*/ 112238 h 558800"/>
                <a:gd name="connsiteX16" fmla="*/ 0 w 2298700"/>
                <a:gd name="connsiteY16" fmla="*/ 139700 h 558800"/>
                <a:gd name="connsiteX0-33" fmla="*/ 5685689 w 5685689"/>
                <a:gd name="connsiteY0-34" fmla="*/ 82550 h 961094"/>
                <a:gd name="connsiteX1-35" fmla="*/ 5234839 w 5685689"/>
                <a:gd name="connsiteY1-36" fmla="*/ 285750 h 961094"/>
                <a:gd name="connsiteX2-37" fmla="*/ 5291989 w 5685689"/>
                <a:gd name="connsiteY2-38" fmla="*/ 349250 h 961094"/>
                <a:gd name="connsiteX3-39" fmla="*/ 5291989 w 5685689"/>
                <a:gd name="connsiteY3-40" fmla="*/ 558800 h 961094"/>
                <a:gd name="connsiteX4-41" fmla="*/ 4961789 w 5685689"/>
                <a:gd name="connsiteY4-42" fmla="*/ 558800 h 961094"/>
                <a:gd name="connsiteX5-43" fmla="*/ 4961789 w 5685689"/>
                <a:gd name="connsiteY5-44" fmla="*/ 349250 h 961094"/>
                <a:gd name="connsiteX6-45" fmla="*/ 5037989 w 5685689"/>
                <a:gd name="connsiteY6-46" fmla="*/ 292100 h 961094"/>
                <a:gd name="connsiteX7-47" fmla="*/ 4523639 w 5685689"/>
                <a:gd name="connsiteY7-48" fmla="*/ 63500 h 961094"/>
                <a:gd name="connsiteX8-49" fmla="*/ 4479189 w 5685689"/>
                <a:gd name="connsiteY8-50" fmla="*/ 95250 h 961094"/>
                <a:gd name="connsiteX9-51" fmla="*/ 4352189 w 5685689"/>
                <a:gd name="connsiteY9-52" fmla="*/ 38100 h 961094"/>
                <a:gd name="connsiteX10-53" fmla="*/ 4352189 w 5685689"/>
                <a:gd name="connsiteY10-54" fmla="*/ 406400 h 961094"/>
                <a:gd name="connsiteX11-55" fmla="*/ 3977539 w 5685689"/>
                <a:gd name="connsiteY11-56" fmla="*/ 406400 h 961094"/>
                <a:gd name="connsiteX12-57" fmla="*/ 3977539 w 5685689"/>
                <a:gd name="connsiteY12-58" fmla="*/ 177800 h 961094"/>
                <a:gd name="connsiteX13-59" fmla="*/ 4047389 w 5685689"/>
                <a:gd name="connsiteY13-60" fmla="*/ 133350 h 961094"/>
                <a:gd name="connsiteX14-61" fmla="*/ 3672739 w 5685689"/>
                <a:gd name="connsiteY14-62" fmla="*/ 0 h 961094"/>
                <a:gd name="connsiteX15-63" fmla="*/ 3430496 w 5685689"/>
                <a:gd name="connsiteY15-64" fmla="*/ 112238 h 961094"/>
                <a:gd name="connsiteX16-65" fmla="*/ 0 w 5685689"/>
                <a:gd name="connsiteY16-66" fmla="*/ 961094 h 961094"/>
                <a:gd name="connsiteX0-67" fmla="*/ 5685689 w 5685689"/>
                <a:gd name="connsiteY0-68" fmla="*/ 82550 h 961094"/>
                <a:gd name="connsiteX1-69" fmla="*/ 5234839 w 5685689"/>
                <a:gd name="connsiteY1-70" fmla="*/ 285750 h 961094"/>
                <a:gd name="connsiteX2-71" fmla="*/ 5291989 w 5685689"/>
                <a:gd name="connsiteY2-72" fmla="*/ 349250 h 961094"/>
                <a:gd name="connsiteX3-73" fmla="*/ 5291989 w 5685689"/>
                <a:gd name="connsiteY3-74" fmla="*/ 558800 h 961094"/>
                <a:gd name="connsiteX4-75" fmla="*/ 4961789 w 5685689"/>
                <a:gd name="connsiteY4-76" fmla="*/ 558800 h 961094"/>
                <a:gd name="connsiteX5-77" fmla="*/ 4961789 w 5685689"/>
                <a:gd name="connsiteY5-78" fmla="*/ 349250 h 961094"/>
                <a:gd name="connsiteX6-79" fmla="*/ 5037989 w 5685689"/>
                <a:gd name="connsiteY6-80" fmla="*/ 292100 h 961094"/>
                <a:gd name="connsiteX7-81" fmla="*/ 4523639 w 5685689"/>
                <a:gd name="connsiteY7-82" fmla="*/ 63500 h 961094"/>
                <a:gd name="connsiteX8-83" fmla="*/ 4479189 w 5685689"/>
                <a:gd name="connsiteY8-84" fmla="*/ 95250 h 961094"/>
                <a:gd name="connsiteX9-85" fmla="*/ 4352189 w 5685689"/>
                <a:gd name="connsiteY9-86" fmla="*/ 38100 h 961094"/>
                <a:gd name="connsiteX10-87" fmla="*/ 4352189 w 5685689"/>
                <a:gd name="connsiteY10-88" fmla="*/ 406400 h 961094"/>
                <a:gd name="connsiteX11-89" fmla="*/ 3977539 w 5685689"/>
                <a:gd name="connsiteY11-90" fmla="*/ 406400 h 961094"/>
                <a:gd name="connsiteX12-91" fmla="*/ 3977539 w 5685689"/>
                <a:gd name="connsiteY12-92" fmla="*/ 177800 h 961094"/>
                <a:gd name="connsiteX13-93" fmla="*/ 4047389 w 5685689"/>
                <a:gd name="connsiteY13-94" fmla="*/ 133350 h 961094"/>
                <a:gd name="connsiteX14-95" fmla="*/ 3672739 w 5685689"/>
                <a:gd name="connsiteY14-96" fmla="*/ 0 h 961094"/>
                <a:gd name="connsiteX15-97" fmla="*/ 2816985 w 5685689"/>
                <a:gd name="connsiteY15-98" fmla="*/ 340402 h 961094"/>
                <a:gd name="connsiteX16-99" fmla="*/ 0 w 5685689"/>
                <a:gd name="connsiteY16-100" fmla="*/ 961094 h 961094"/>
                <a:gd name="connsiteX0-101" fmla="*/ 2868704 w 2868704"/>
                <a:gd name="connsiteY0-102" fmla="*/ 82550 h 558800"/>
                <a:gd name="connsiteX1-103" fmla="*/ 2417854 w 2868704"/>
                <a:gd name="connsiteY1-104" fmla="*/ 285750 h 558800"/>
                <a:gd name="connsiteX2-105" fmla="*/ 2475004 w 2868704"/>
                <a:gd name="connsiteY2-106" fmla="*/ 349250 h 558800"/>
                <a:gd name="connsiteX3-107" fmla="*/ 2475004 w 2868704"/>
                <a:gd name="connsiteY3-108" fmla="*/ 558800 h 558800"/>
                <a:gd name="connsiteX4-109" fmla="*/ 2144804 w 2868704"/>
                <a:gd name="connsiteY4-110" fmla="*/ 558800 h 558800"/>
                <a:gd name="connsiteX5-111" fmla="*/ 2144804 w 2868704"/>
                <a:gd name="connsiteY5-112" fmla="*/ 349250 h 558800"/>
                <a:gd name="connsiteX6-113" fmla="*/ 2221004 w 2868704"/>
                <a:gd name="connsiteY6-114" fmla="*/ 292100 h 558800"/>
                <a:gd name="connsiteX7-115" fmla="*/ 1706654 w 2868704"/>
                <a:gd name="connsiteY7-116" fmla="*/ 63500 h 558800"/>
                <a:gd name="connsiteX8-117" fmla="*/ 1662204 w 2868704"/>
                <a:gd name="connsiteY8-118" fmla="*/ 95250 h 558800"/>
                <a:gd name="connsiteX9-119" fmla="*/ 1535204 w 2868704"/>
                <a:gd name="connsiteY9-120" fmla="*/ 38100 h 558800"/>
                <a:gd name="connsiteX10-121" fmla="*/ 1535204 w 2868704"/>
                <a:gd name="connsiteY10-122" fmla="*/ 406400 h 558800"/>
                <a:gd name="connsiteX11-123" fmla="*/ 1160554 w 2868704"/>
                <a:gd name="connsiteY11-124" fmla="*/ 406400 h 558800"/>
                <a:gd name="connsiteX12-125" fmla="*/ 1160554 w 2868704"/>
                <a:gd name="connsiteY12-126" fmla="*/ 177800 h 558800"/>
                <a:gd name="connsiteX13-127" fmla="*/ 1230404 w 2868704"/>
                <a:gd name="connsiteY13-128" fmla="*/ 133350 h 558800"/>
                <a:gd name="connsiteX14-129" fmla="*/ 855754 w 2868704"/>
                <a:gd name="connsiteY14-130" fmla="*/ 0 h 558800"/>
                <a:gd name="connsiteX15-131" fmla="*/ 0 w 2868704"/>
                <a:gd name="connsiteY15-132" fmla="*/ 340402 h 558800"/>
                <a:gd name="connsiteX0-133" fmla="*/ 5490071 w 5490071"/>
                <a:gd name="connsiteY0-134" fmla="*/ 82550 h 1035037"/>
                <a:gd name="connsiteX1-135" fmla="*/ 5039221 w 5490071"/>
                <a:gd name="connsiteY1-136" fmla="*/ 285750 h 1035037"/>
                <a:gd name="connsiteX2-137" fmla="*/ 5096371 w 5490071"/>
                <a:gd name="connsiteY2-138" fmla="*/ 349250 h 1035037"/>
                <a:gd name="connsiteX3-139" fmla="*/ 5096371 w 5490071"/>
                <a:gd name="connsiteY3-140" fmla="*/ 558800 h 1035037"/>
                <a:gd name="connsiteX4-141" fmla="*/ 4766171 w 5490071"/>
                <a:gd name="connsiteY4-142" fmla="*/ 558800 h 1035037"/>
                <a:gd name="connsiteX5-143" fmla="*/ 4766171 w 5490071"/>
                <a:gd name="connsiteY5-144" fmla="*/ 349250 h 1035037"/>
                <a:gd name="connsiteX6-145" fmla="*/ 4842371 w 5490071"/>
                <a:gd name="connsiteY6-146" fmla="*/ 292100 h 1035037"/>
                <a:gd name="connsiteX7-147" fmla="*/ 4328021 w 5490071"/>
                <a:gd name="connsiteY7-148" fmla="*/ 63500 h 1035037"/>
                <a:gd name="connsiteX8-149" fmla="*/ 4283571 w 5490071"/>
                <a:gd name="connsiteY8-150" fmla="*/ 95250 h 1035037"/>
                <a:gd name="connsiteX9-151" fmla="*/ 4156571 w 5490071"/>
                <a:gd name="connsiteY9-152" fmla="*/ 38100 h 1035037"/>
                <a:gd name="connsiteX10-153" fmla="*/ 4156571 w 5490071"/>
                <a:gd name="connsiteY10-154" fmla="*/ 406400 h 1035037"/>
                <a:gd name="connsiteX11-155" fmla="*/ 3781921 w 5490071"/>
                <a:gd name="connsiteY11-156" fmla="*/ 406400 h 1035037"/>
                <a:gd name="connsiteX12-157" fmla="*/ 3781921 w 5490071"/>
                <a:gd name="connsiteY12-158" fmla="*/ 177800 h 1035037"/>
                <a:gd name="connsiteX13-159" fmla="*/ 3851771 w 5490071"/>
                <a:gd name="connsiteY13-160" fmla="*/ 133350 h 1035037"/>
                <a:gd name="connsiteX14-161" fmla="*/ 3477121 w 5490071"/>
                <a:gd name="connsiteY14-162" fmla="*/ 0 h 1035037"/>
                <a:gd name="connsiteX15-163" fmla="*/ 0 w 5490071"/>
                <a:gd name="connsiteY15-164" fmla="*/ 1035037 h 1035037"/>
                <a:gd name="connsiteX0-165" fmla="*/ 5490071 w 5490071"/>
                <a:gd name="connsiteY0-166" fmla="*/ 82550 h 1035037"/>
                <a:gd name="connsiteX1-167" fmla="*/ 5039221 w 5490071"/>
                <a:gd name="connsiteY1-168" fmla="*/ 285750 h 1035037"/>
                <a:gd name="connsiteX2-169" fmla="*/ 5096371 w 5490071"/>
                <a:gd name="connsiteY2-170" fmla="*/ 349250 h 1035037"/>
                <a:gd name="connsiteX3-171" fmla="*/ 5096371 w 5490071"/>
                <a:gd name="connsiteY3-172" fmla="*/ 558800 h 1035037"/>
                <a:gd name="connsiteX4-173" fmla="*/ 4766171 w 5490071"/>
                <a:gd name="connsiteY4-174" fmla="*/ 558800 h 1035037"/>
                <a:gd name="connsiteX5-175" fmla="*/ 4766171 w 5490071"/>
                <a:gd name="connsiteY5-176" fmla="*/ 349250 h 1035037"/>
                <a:gd name="connsiteX6-177" fmla="*/ 4842371 w 5490071"/>
                <a:gd name="connsiteY6-178" fmla="*/ 292100 h 1035037"/>
                <a:gd name="connsiteX7-179" fmla="*/ 4328021 w 5490071"/>
                <a:gd name="connsiteY7-180" fmla="*/ 63500 h 1035037"/>
                <a:gd name="connsiteX8-181" fmla="*/ 4283571 w 5490071"/>
                <a:gd name="connsiteY8-182" fmla="*/ 95250 h 1035037"/>
                <a:gd name="connsiteX9-183" fmla="*/ 4156571 w 5490071"/>
                <a:gd name="connsiteY9-184" fmla="*/ 38100 h 1035037"/>
                <a:gd name="connsiteX10-185" fmla="*/ 4156571 w 5490071"/>
                <a:gd name="connsiteY10-186" fmla="*/ 406400 h 1035037"/>
                <a:gd name="connsiteX11-187" fmla="*/ 3781921 w 5490071"/>
                <a:gd name="connsiteY11-188" fmla="*/ 406400 h 1035037"/>
                <a:gd name="connsiteX12-189" fmla="*/ 3781921 w 5490071"/>
                <a:gd name="connsiteY12-190" fmla="*/ 177800 h 1035037"/>
                <a:gd name="connsiteX13-191" fmla="*/ 3851771 w 5490071"/>
                <a:gd name="connsiteY13-192" fmla="*/ 133350 h 1035037"/>
                <a:gd name="connsiteX14-193" fmla="*/ 3477121 w 5490071"/>
                <a:gd name="connsiteY14-194" fmla="*/ 0 h 1035037"/>
                <a:gd name="connsiteX15-195" fmla="*/ 2705982 w 5490071"/>
                <a:gd name="connsiteY15-196" fmla="*/ 225011 h 1035037"/>
                <a:gd name="connsiteX16-197" fmla="*/ 0 w 5490071"/>
                <a:gd name="connsiteY16-198" fmla="*/ 1035037 h 1035037"/>
                <a:gd name="connsiteX0-199" fmla="*/ 5490071 w 5490071"/>
                <a:gd name="connsiteY0-200" fmla="*/ 82550 h 1035037"/>
                <a:gd name="connsiteX1-201" fmla="*/ 5039221 w 5490071"/>
                <a:gd name="connsiteY1-202" fmla="*/ 285750 h 1035037"/>
                <a:gd name="connsiteX2-203" fmla="*/ 5096371 w 5490071"/>
                <a:gd name="connsiteY2-204" fmla="*/ 349250 h 1035037"/>
                <a:gd name="connsiteX3-205" fmla="*/ 5096371 w 5490071"/>
                <a:gd name="connsiteY3-206" fmla="*/ 558800 h 1035037"/>
                <a:gd name="connsiteX4-207" fmla="*/ 4766171 w 5490071"/>
                <a:gd name="connsiteY4-208" fmla="*/ 558800 h 1035037"/>
                <a:gd name="connsiteX5-209" fmla="*/ 4766171 w 5490071"/>
                <a:gd name="connsiteY5-210" fmla="*/ 349250 h 1035037"/>
                <a:gd name="connsiteX6-211" fmla="*/ 4842371 w 5490071"/>
                <a:gd name="connsiteY6-212" fmla="*/ 292100 h 1035037"/>
                <a:gd name="connsiteX7-213" fmla="*/ 4328021 w 5490071"/>
                <a:gd name="connsiteY7-214" fmla="*/ 63500 h 1035037"/>
                <a:gd name="connsiteX8-215" fmla="*/ 4283571 w 5490071"/>
                <a:gd name="connsiteY8-216" fmla="*/ 95250 h 1035037"/>
                <a:gd name="connsiteX9-217" fmla="*/ 4156571 w 5490071"/>
                <a:gd name="connsiteY9-218" fmla="*/ 38100 h 1035037"/>
                <a:gd name="connsiteX10-219" fmla="*/ 4156571 w 5490071"/>
                <a:gd name="connsiteY10-220" fmla="*/ 406400 h 1035037"/>
                <a:gd name="connsiteX11-221" fmla="*/ 3781921 w 5490071"/>
                <a:gd name="connsiteY11-222" fmla="*/ 406400 h 1035037"/>
                <a:gd name="connsiteX12-223" fmla="*/ 3781921 w 5490071"/>
                <a:gd name="connsiteY12-224" fmla="*/ 177800 h 1035037"/>
                <a:gd name="connsiteX13-225" fmla="*/ 3851771 w 5490071"/>
                <a:gd name="connsiteY13-226" fmla="*/ 133350 h 1035037"/>
                <a:gd name="connsiteX14-227" fmla="*/ 3477121 w 5490071"/>
                <a:gd name="connsiteY14-228" fmla="*/ 0 h 1035037"/>
                <a:gd name="connsiteX15-229" fmla="*/ 2705982 w 5490071"/>
                <a:gd name="connsiteY15-230" fmla="*/ 225011 h 1035037"/>
                <a:gd name="connsiteX16-231" fmla="*/ 2569083 w 5490071"/>
                <a:gd name="connsiteY16-232" fmla="*/ 270644 h 1035037"/>
                <a:gd name="connsiteX17" fmla="*/ 0 w 5490071"/>
                <a:gd name="connsiteY17" fmla="*/ 1035037 h 1035037"/>
                <a:gd name="connsiteX0-233" fmla="*/ 5490071 w 5490071"/>
                <a:gd name="connsiteY0-234" fmla="*/ 82550 h 1035037"/>
                <a:gd name="connsiteX1-235" fmla="*/ 5039221 w 5490071"/>
                <a:gd name="connsiteY1-236" fmla="*/ 285750 h 1035037"/>
                <a:gd name="connsiteX2-237" fmla="*/ 5096371 w 5490071"/>
                <a:gd name="connsiteY2-238" fmla="*/ 349250 h 1035037"/>
                <a:gd name="connsiteX3-239" fmla="*/ 5096371 w 5490071"/>
                <a:gd name="connsiteY3-240" fmla="*/ 558800 h 1035037"/>
                <a:gd name="connsiteX4-241" fmla="*/ 4766171 w 5490071"/>
                <a:gd name="connsiteY4-242" fmla="*/ 558800 h 1035037"/>
                <a:gd name="connsiteX5-243" fmla="*/ 4766171 w 5490071"/>
                <a:gd name="connsiteY5-244" fmla="*/ 349250 h 1035037"/>
                <a:gd name="connsiteX6-245" fmla="*/ 4842371 w 5490071"/>
                <a:gd name="connsiteY6-246" fmla="*/ 292100 h 1035037"/>
                <a:gd name="connsiteX7-247" fmla="*/ 4328021 w 5490071"/>
                <a:gd name="connsiteY7-248" fmla="*/ 63500 h 1035037"/>
                <a:gd name="connsiteX8-249" fmla="*/ 4283571 w 5490071"/>
                <a:gd name="connsiteY8-250" fmla="*/ 95250 h 1035037"/>
                <a:gd name="connsiteX9-251" fmla="*/ 4156571 w 5490071"/>
                <a:gd name="connsiteY9-252" fmla="*/ 38100 h 1035037"/>
                <a:gd name="connsiteX10-253" fmla="*/ 4156571 w 5490071"/>
                <a:gd name="connsiteY10-254" fmla="*/ 406400 h 1035037"/>
                <a:gd name="connsiteX11-255" fmla="*/ 3781921 w 5490071"/>
                <a:gd name="connsiteY11-256" fmla="*/ 406400 h 1035037"/>
                <a:gd name="connsiteX12-257" fmla="*/ 3781921 w 5490071"/>
                <a:gd name="connsiteY12-258" fmla="*/ 177800 h 1035037"/>
                <a:gd name="connsiteX13-259" fmla="*/ 3851771 w 5490071"/>
                <a:gd name="connsiteY13-260" fmla="*/ 133350 h 1035037"/>
                <a:gd name="connsiteX14-261" fmla="*/ 3477121 w 5490071"/>
                <a:gd name="connsiteY14-262" fmla="*/ 0 h 1035037"/>
                <a:gd name="connsiteX15-263" fmla="*/ 2705982 w 5490071"/>
                <a:gd name="connsiteY15-264" fmla="*/ 225011 h 1035037"/>
                <a:gd name="connsiteX16-265" fmla="*/ 2792178 w 5490071"/>
                <a:gd name="connsiteY16-266" fmla="*/ 301066 h 1035037"/>
                <a:gd name="connsiteX17-267" fmla="*/ 0 w 5490071"/>
                <a:gd name="connsiteY17-268" fmla="*/ 1035037 h 1035037"/>
                <a:gd name="connsiteX0-269" fmla="*/ 5490071 w 5490071"/>
                <a:gd name="connsiteY0-270" fmla="*/ 82550 h 1035037"/>
                <a:gd name="connsiteX1-271" fmla="*/ 5039221 w 5490071"/>
                <a:gd name="connsiteY1-272" fmla="*/ 285750 h 1035037"/>
                <a:gd name="connsiteX2-273" fmla="*/ 5096371 w 5490071"/>
                <a:gd name="connsiteY2-274" fmla="*/ 349250 h 1035037"/>
                <a:gd name="connsiteX3-275" fmla="*/ 5096371 w 5490071"/>
                <a:gd name="connsiteY3-276" fmla="*/ 558800 h 1035037"/>
                <a:gd name="connsiteX4-277" fmla="*/ 4766171 w 5490071"/>
                <a:gd name="connsiteY4-278" fmla="*/ 558800 h 1035037"/>
                <a:gd name="connsiteX5-279" fmla="*/ 4766171 w 5490071"/>
                <a:gd name="connsiteY5-280" fmla="*/ 349250 h 1035037"/>
                <a:gd name="connsiteX6-281" fmla="*/ 4842371 w 5490071"/>
                <a:gd name="connsiteY6-282" fmla="*/ 292100 h 1035037"/>
                <a:gd name="connsiteX7-283" fmla="*/ 4328021 w 5490071"/>
                <a:gd name="connsiteY7-284" fmla="*/ 63500 h 1035037"/>
                <a:gd name="connsiteX8-285" fmla="*/ 4283571 w 5490071"/>
                <a:gd name="connsiteY8-286" fmla="*/ 95250 h 1035037"/>
                <a:gd name="connsiteX9-287" fmla="*/ 4156571 w 5490071"/>
                <a:gd name="connsiteY9-288" fmla="*/ 38100 h 1035037"/>
                <a:gd name="connsiteX10-289" fmla="*/ 4156571 w 5490071"/>
                <a:gd name="connsiteY10-290" fmla="*/ 406400 h 1035037"/>
                <a:gd name="connsiteX11-291" fmla="*/ 3781921 w 5490071"/>
                <a:gd name="connsiteY11-292" fmla="*/ 406400 h 1035037"/>
                <a:gd name="connsiteX12-293" fmla="*/ 3781921 w 5490071"/>
                <a:gd name="connsiteY12-294" fmla="*/ 177800 h 1035037"/>
                <a:gd name="connsiteX13-295" fmla="*/ 3851771 w 5490071"/>
                <a:gd name="connsiteY13-296" fmla="*/ 133350 h 1035037"/>
                <a:gd name="connsiteX14-297" fmla="*/ 3477121 w 5490071"/>
                <a:gd name="connsiteY14-298" fmla="*/ 0 h 1035037"/>
                <a:gd name="connsiteX15-299" fmla="*/ 2705982 w 5490071"/>
                <a:gd name="connsiteY15-300" fmla="*/ 225011 h 1035037"/>
                <a:gd name="connsiteX16-301" fmla="*/ 2792178 w 5490071"/>
                <a:gd name="connsiteY16-302" fmla="*/ 301066 h 1035037"/>
                <a:gd name="connsiteX17-303" fmla="*/ 2645138 w 5490071"/>
                <a:gd name="connsiteY17-304" fmla="*/ 336558 h 1035037"/>
                <a:gd name="connsiteX18" fmla="*/ 0 w 5490071"/>
                <a:gd name="connsiteY18" fmla="*/ 1035037 h 1035037"/>
                <a:gd name="connsiteX0-305" fmla="*/ 5490071 w 5490071"/>
                <a:gd name="connsiteY0-306" fmla="*/ 82550 h 1035037"/>
                <a:gd name="connsiteX1-307" fmla="*/ 5039221 w 5490071"/>
                <a:gd name="connsiteY1-308" fmla="*/ 285750 h 1035037"/>
                <a:gd name="connsiteX2-309" fmla="*/ 5096371 w 5490071"/>
                <a:gd name="connsiteY2-310" fmla="*/ 349250 h 1035037"/>
                <a:gd name="connsiteX3-311" fmla="*/ 5096371 w 5490071"/>
                <a:gd name="connsiteY3-312" fmla="*/ 558800 h 1035037"/>
                <a:gd name="connsiteX4-313" fmla="*/ 4766171 w 5490071"/>
                <a:gd name="connsiteY4-314" fmla="*/ 558800 h 1035037"/>
                <a:gd name="connsiteX5-315" fmla="*/ 4766171 w 5490071"/>
                <a:gd name="connsiteY5-316" fmla="*/ 349250 h 1035037"/>
                <a:gd name="connsiteX6-317" fmla="*/ 4842371 w 5490071"/>
                <a:gd name="connsiteY6-318" fmla="*/ 292100 h 1035037"/>
                <a:gd name="connsiteX7-319" fmla="*/ 4328021 w 5490071"/>
                <a:gd name="connsiteY7-320" fmla="*/ 63500 h 1035037"/>
                <a:gd name="connsiteX8-321" fmla="*/ 4283571 w 5490071"/>
                <a:gd name="connsiteY8-322" fmla="*/ 95250 h 1035037"/>
                <a:gd name="connsiteX9-323" fmla="*/ 4156571 w 5490071"/>
                <a:gd name="connsiteY9-324" fmla="*/ 38100 h 1035037"/>
                <a:gd name="connsiteX10-325" fmla="*/ 4156571 w 5490071"/>
                <a:gd name="connsiteY10-326" fmla="*/ 406400 h 1035037"/>
                <a:gd name="connsiteX11-327" fmla="*/ 3781921 w 5490071"/>
                <a:gd name="connsiteY11-328" fmla="*/ 406400 h 1035037"/>
                <a:gd name="connsiteX12-329" fmla="*/ 3781921 w 5490071"/>
                <a:gd name="connsiteY12-330" fmla="*/ 177800 h 1035037"/>
                <a:gd name="connsiteX13-331" fmla="*/ 3851771 w 5490071"/>
                <a:gd name="connsiteY13-332" fmla="*/ 133350 h 1035037"/>
                <a:gd name="connsiteX14-333" fmla="*/ 3477121 w 5490071"/>
                <a:gd name="connsiteY14-334" fmla="*/ 0 h 1035037"/>
                <a:gd name="connsiteX15-335" fmla="*/ 2705982 w 5490071"/>
                <a:gd name="connsiteY15-336" fmla="*/ 225011 h 1035037"/>
                <a:gd name="connsiteX16-337" fmla="*/ 2792178 w 5490071"/>
                <a:gd name="connsiteY16-338" fmla="*/ 301066 h 1035037"/>
                <a:gd name="connsiteX17-339" fmla="*/ 2787107 w 5490071"/>
                <a:gd name="connsiteY17-340" fmla="*/ 478527 h 1035037"/>
                <a:gd name="connsiteX18-341" fmla="*/ 0 w 5490071"/>
                <a:gd name="connsiteY18-342" fmla="*/ 1035037 h 1035037"/>
                <a:gd name="connsiteX0-343" fmla="*/ 5490071 w 5490071"/>
                <a:gd name="connsiteY0-344" fmla="*/ 82550 h 1035037"/>
                <a:gd name="connsiteX1-345" fmla="*/ 5039221 w 5490071"/>
                <a:gd name="connsiteY1-346" fmla="*/ 285750 h 1035037"/>
                <a:gd name="connsiteX2-347" fmla="*/ 5096371 w 5490071"/>
                <a:gd name="connsiteY2-348" fmla="*/ 349250 h 1035037"/>
                <a:gd name="connsiteX3-349" fmla="*/ 5096371 w 5490071"/>
                <a:gd name="connsiteY3-350" fmla="*/ 558800 h 1035037"/>
                <a:gd name="connsiteX4-351" fmla="*/ 4766171 w 5490071"/>
                <a:gd name="connsiteY4-352" fmla="*/ 558800 h 1035037"/>
                <a:gd name="connsiteX5-353" fmla="*/ 4766171 w 5490071"/>
                <a:gd name="connsiteY5-354" fmla="*/ 349250 h 1035037"/>
                <a:gd name="connsiteX6-355" fmla="*/ 4842371 w 5490071"/>
                <a:gd name="connsiteY6-356" fmla="*/ 292100 h 1035037"/>
                <a:gd name="connsiteX7-357" fmla="*/ 4328021 w 5490071"/>
                <a:gd name="connsiteY7-358" fmla="*/ 63500 h 1035037"/>
                <a:gd name="connsiteX8-359" fmla="*/ 4283571 w 5490071"/>
                <a:gd name="connsiteY8-360" fmla="*/ 95250 h 1035037"/>
                <a:gd name="connsiteX9-361" fmla="*/ 4156571 w 5490071"/>
                <a:gd name="connsiteY9-362" fmla="*/ 38100 h 1035037"/>
                <a:gd name="connsiteX10-363" fmla="*/ 4156571 w 5490071"/>
                <a:gd name="connsiteY10-364" fmla="*/ 406400 h 1035037"/>
                <a:gd name="connsiteX11-365" fmla="*/ 3781921 w 5490071"/>
                <a:gd name="connsiteY11-366" fmla="*/ 406400 h 1035037"/>
                <a:gd name="connsiteX12-367" fmla="*/ 3781921 w 5490071"/>
                <a:gd name="connsiteY12-368" fmla="*/ 177800 h 1035037"/>
                <a:gd name="connsiteX13-369" fmla="*/ 3851771 w 5490071"/>
                <a:gd name="connsiteY13-370" fmla="*/ 133350 h 1035037"/>
                <a:gd name="connsiteX14-371" fmla="*/ 3477121 w 5490071"/>
                <a:gd name="connsiteY14-372" fmla="*/ 0 h 1035037"/>
                <a:gd name="connsiteX15-373" fmla="*/ 2705982 w 5490071"/>
                <a:gd name="connsiteY15-374" fmla="*/ 225011 h 1035037"/>
                <a:gd name="connsiteX16-375" fmla="*/ 2792178 w 5490071"/>
                <a:gd name="connsiteY16-376" fmla="*/ 301066 h 1035037"/>
                <a:gd name="connsiteX17-377" fmla="*/ 2794714 w 5490071"/>
                <a:gd name="connsiteY17-378" fmla="*/ 478527 h 1035037"/>
                <a:gd name="connsiteX18-379" fmla="*/ 0 w 5490071"/>
                <a:gd name="connsiteY18-380" fmla="*/ 1035037 h 1035037"/>
                <a:gd name="connsiteX0-381" fmla="*/ 5490071 w 5490071"/>
                <a:gd name="connsiteY0-382" fmla="*/ 82550 h 1035037"/>
                <a:gd name="connsiteX1-383" fmla="*/ 5039221 w 5490071"/>
                <a:gd name="connsiteY1-384" fmla="*/ 285750 h 1035037"/>
                <a:gd name="connsiteX2-385" fmla="*/ 5096371 w 5490071"/>
                <a:gd name="connsiteY2-386" fmla="*/ 349250 h 1035037"/>
                <a:gd name="connsiteX3-387" fmla="*/ 5096371 w 5490071"/>
                <a:gd name="connsiteY3-388" fmla="*/ 558800 h 1035037"/>
                <a:gd name="connsiteX4-389" fmla="*/ 4766171 w 5490071"/>
                <a:gd name="connsiteY4-390" fmla="*/ 558800 h 1035037"/>
                <a:gd name="connsiteX5-391" fmla="*/ 4766171 w 5490071"/>
                <a:gd name="connsiteY5-392" fmla="*/ 349250 h 1035037"/>
                <a:gd name="connsiteX6-393" fmla="*/ 4842371 w 5490071"/>
                <a:gd name="connsiteY6-394" fmla="*/ 292100 h 1035037"/>
                <a:gd name="connsiteX7-395" fmla="*/ 4328021 w 5490071"/>
                <a:gd name="connsiteY7-396" fmla="*/ 63500 h 1035037"/>
                <a:gd name="connsiteX8-397" fmla="*/ 4283571 w 5490071"/>
                <a:gd name="connsiteY8-398" fmla="*/ 95250 h 1035037"/>
                <a:gd name="connsiteX9-399" fmla="*/ 4156571 w 5490071"/>
                <a:gd name="connsiteY9-400" fmla="*/ 38100 h 1035037"/>
                <a:gd name="connsiteX10-401" fmla="*/ 4156571 w 5490071"/>
                <a:gd name="connsiteY10-402" fmla="*/ 406400 h 1035037"/>
                <a:gd name="connsiteX11-403" fmla="*/ 3781921 w 5490071"/>
                <a:gd name="connsiteY11-404" fmla="*/ 406400 h 1035037"/>
                <a:gd name="connsiteX12-405" fmla="*/ 3781921 w 5490071"/>
                <a:gd name="connsiteY12-406" fmla="*/ 177800 h 1035037"/>
                <a:gd name="connsiteX13-407" fmla="*/ 3851771 w 5490071"/>
                <a:gd name="connsiteY13-408" fmla="*/ 133350 h 1035037"/>
                <a:gd name="connsiteX14-409" fmla="*/ 3477121 w 5490071"/>
                <a:gd name="connsiteY14-410" fmla="*/ 0 h 1035037"/>
                <a:gd name="connsiteX15-411" fmla="*/ 2705982 w 5490071"/>
                <a:gd name="connsiteY15-412" fmla="*/ 225011 h 1035037"/>
                <a:gd name="connsiteX16-413" fmla="*/ 2792178 w 5490071"/>
                <a:gd name="connsiteY16-414" fmla="*/ 301066 h 1035037"/>
                <a:gd name="connsiteX17-415" fmla="*/ 2794714 w 5490071"/>
                <a:gd name="connsiteY17-416" fmla="*/ 478527 h 1035037"/>
                <a:gd name="connsiteX18-417" fmla="*/ 1312371 w 5490071"/>
                <a:gd name="connsiteY18-418" fmla="*/ 762222 h 1035037"/>
                <a:gd name="connsiteX19" fmla="*/ 0 w 5490071"/>
                <a:gd name="connsiteY19" fmla="*/ 1035037 h 1035037"/>
                <a:gd name="connsiteX0-419" fmla="*/ 4177700 w 4177700"/>
                <a:gd name="connsiteY0-420" fmla="*/ 82550 h 762222"/>
                <a:gd name="connsiteX1-421" fmla="*/ 3726850 w 4177700"/>
                <a:gd name="connsiteY1-422" fmla="*/ 285750 h 762222"/>
                <a:gd name="connsiteX2-423" fmla="*/ 3784000 w 4177700"/>
                <a:gd name="connsiteY2-424" fmla="*/ 349250 h 762222"/>
                <a:gd name="connsiteX3-425" fmla="*/ 3784000 w 4177700"/>
                <a:gd name="connsiteY3-426" fmla="*/ 558800 h 762222"/>
                <a:gd name="connsiteX4-427" fmla="*/ 3453800 w 4177700"/>
                <a:gd name="connsiteY4-428" fmla="*/ 558800 h 762222"/>
                <a:gd name="connsiteX5-429" fmla="*/ 3453800 w 4177700"/>
                <a:gd name="connsiteY5-430" fmla="*/ 349250 h 762222"/>
                <a:gd name="connsiteX6-431" fmla="*/ 3530000 w 4177700"/>
                <a:gd name="connsiteY6-432" fmla="*/ 292100 h 762222"/>
                <a:gd name="connsiteX7-433" fmla="*/ 3015650 w 4177700"/>
                <a:gd name="connsiteY7-434" fmla="*/ 63500 h 762222"/>
                <a:gd name="connsiteX8-435" fmla="*/ 2971200 w 4177700"/>
                <a:gd name="connsiteY8-436" fmla="*/ 95250 h 762222"/>
                <a:gd name="connsiteX9-437" fmla="*/ 2844200 w 4177700"/>
                <a:gd name="connsiteY9-438" fmla="*/ 38100 h 762222"/>
                <a:gd name="connsiteX10-439" fmla="*/ 2844200 w 4177700"/>
                <a:gd name="connsiteY10-440" fmla="*/ 406400 h 762222"/>
                <a:gd name="connsiteX11-441" fmla="*/ 2469550 w 4177700"/>
                <a:gd name="connsiteY11-442" fmla="*/ 406400 h 762222"/>
                <a:gd name="connsiteX12-443" fmla="*/ 2469550 w 4177700"/>
                <a:gd name="connsiteY12-444" fmla="*/ 177800 h 762222"/>
                <a:gd name="connsiteX13-445" fmla="*/ 2539400 w 4177700"/>
                <a:gd name="connsiteY13-446" fmla="*/ 133350 h 762222"/>
                <a:gd name="connsiteX14-447" fmla="*/ 2164750 w 4177700"/>
                <a:gd name="connsiteY14-448" fmla="*/ 0 h 762222"/>
                <a:gd name="connsiteX15-449" fmla="*/ 1393611 w 4177700"/>
                <a:gd name="connsiteY15-450" fmla="*/ 225011 h 762222"/>
                <a:gd name="connsiteX16-451" fmla="*/ 1479807 w 4177700"/>
                <a:gd name="connsiteY16-452" fmla="*/ 301066 h 762222"/>
                <a:gd name="connsiteX17-453" fmla="*/ 1482343 w 4177700"/>
                <a:gd name="connsiteY17-454" fmla="*/ 478527 h 762222"/>
                <a:gd name="connsiteX18-455" fmla="*/ 0 w 4177700"/>
                <a:gd name="connsiteY18-456" fmla="*/ 762222 h 762222"/>
              </a:gdLst>
              <a:ahLst/>
              <a:cxnLst>
                <a:cxn ang="0">
                  <a:pos x="connsiteX0-419" y="connsiteY0-420"/>
                </a:cxn>
                <a:cxn ang="0">
                  <a:pos x="connsiteX1-421" y="connsiteY1-422"/>
                </a:cxn>
                <a:cxn ang="0">
                  <a:pos x="connsiteX2-423" y="connsiteY2-424"/>
                </a:cxn>
                <a:cxn ang="0">
                  <a:pos x="connsiteX3-425" y="connsiteY3-426"/>
                </a:cxn>
                <a:cxn ang="0">
                  <a:pos x="connsiteX4-427" y="connsiteY4-428"/>
                </a:cxn>
                <a:cxn ang="0">
                  <a:pos x="connsiteX5-429" y="connsiteY5-430"/>
                </a:cxn>
                <a:cxn ang="0">
                  <a:pos x="connsiteX6-431" y="connsiteY6-432"/>
                </a:cxn>
                <a:cxn ang="0">
                  <a:pos x="connsiteX7-433" y="connsiteY7-434"/>
                </a:cxn>
                <a:cxn ang="0">
                  <a:pos x="connsiteX8-435" y="connsiteY8-436"/>
                </a:cxn>
                <a:cxn ang="0">
                  <a:pos x="connsiteX9-437" y="connsiteY9-438"/>
                </a:cxn>
                <a:cxn ang="0">
                  <a:pos x="connsiteX10-439" y="connsiteY10-440"/>
                </a:cxn>
                <a:cxn ang="0">
                  <a:pos x="connsiteX11-441" y="connsiteY11-442"/>
                </a:cxn>
                <a:cxn ang="0">
                  <a:pos x="connsiteX12-443" y="connsiteY12-444"/>
                </a:cxn>
                <a:cxn ang="0">
                  <a:pos x="connsiteX13-445" y="connsiteY13-446"/>
                </a:cxn>
                <a:cxn ang="0">
                  <a:pos x="connsiteX14-447" y="connsiteY14-448"/>
                </a:cxn>
                <a:cxn ang="0">
                  <a:pos x="connsiteX15-449" y="connsiteY15-450"/>
                </a:cxn>
                <a:cxn ang="0">
                  <a:pos x="connsiteX16-451" y="connsiteY16-452"/>
                </a:cxn>
                <a:cxn ang="0">
                  <a:pos x="connsiteX17-453" y="connsiteY17-454"/>
                </a:cxn>
                <a:cxn ang="0">
                  <a:pos x="connsiteX18-455" y="connsiteY18-456"/>
                </a:cxn>
              </a:cxnLst>
              <a:rect l="l" t="t" r="r" b="b"/>
              <a:pathLst>
                <a:path w="4177700" h="762222">
                  <a:moveTo>
                    <a:pt x="4177700" y="82550"/>
                  </a:moveTo>
                  <a:lnTo>
                    <a:pt x="3726850" y="285750"/>
                  </a:lnTo>
                  <a:lnTo>
                    <a:pt x="3784000" y="349250"/>
                  </a:lnTo>
                  <a:lnTo>
                    <a:pt x="3784000" y="558800"/>
                  </a:lnTo>
                  <a:lnTo>
                    <a:pt x="3453800" y="558800"/>
                  </a:lnTo>
                  <a:lnTo>
                    <a:pt x="3453800" y="349250"/>
                  </a:lnTo>
                  <a:lnTo>
                    <a:pt x="3530000" y="292100"/>
                  </a:lnTo>
                  <a:lnTo>
                    <a:pt x="3015650" y="63500"/>
                  </a:lnTo>
                  <a:lnTo>
                    <a:pt x="2971200" y="95250"/>
                  </a:lnTo>
                  <a:lnTo>
                    <a:pt x="2844200" y="38100"/>
                  </a:lnTo>
                  <a:lnTo>
                    <a:pt x="2844200" y="406400"/>
                  </a:lnTo>
                  <a:lnTo>
                    <a:pt x="2469550" y="406400"/>
                  </a:lnTo>
                  <a:lnTo>
                    <a:pt x="2469550" y="177800"/>
                  </a:lnTo>
                  <a:lnTo>
                    <a:pt x="2539400" y="133350"/>
                  </a:lnTo>
                  <a:lnTo>
                    <a:pt x="2164750" y="0"/>
                  </a:lnTo>
                  <a:lnTo>
                    <a:pt x="1393611" y="225011"/>
                  </a:lnTo>
                  <a:lnTo>
                    <a:pt x="1479807" y="301066"/>
                  </a:lnTo>
                  <a:cubicBezTo>
                    <a:pt x="1480652" y="360220"/>
                    <a:pt x="1481498" y="419373"/>
                    <a:pt x="1482343" y="478527"/>
                  </a:cubicBezTo>
                  <a:lnTo>
                    <a:pt x="0" y="762222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2248357" y="2476500"/>
              <a:ext cx="646746" cy="273633"/>
            </a:xfrm>
            <a:custGeom>
              <a:avLst/>
              <a:gdLst>
                <a:gd name="connsiteX0" fmla="*/ 0 w 647700"/>
                <a:gd name="connsiteY0" fmla="*/ 273050 h 273050"/>
                <a:gd name="connsiteX1" fmla="*/ 647700 w 647700"/>
                <a:gd name="connsiteY1" fmla="*/ 0 h 273050"/>
                <a:gd name="connsiteX2" fmla="*/ 590550 w 647700"/>
                <a:gd name="connsiteY2" fmla="*/ 76200 h 273050"/>
                <a:gd name="connsiteX3" fmla="*/ 590550 w 647700"/>
                <a:gd name="connsiteY3" fmla="*/ 25400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20838" y="1943100"/>
            <a:ext cx="5616575" cy="7683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en-US" altLang="zh-CN" sz="4400" dirty="0">
                <a:solidFill>
                  <a:srgbClr val="0C24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listening!</a:t>
            </a:r>
            <a:endParaRPr lang="en-US" altLang="zh-CN" sz="4400" dirty="0">
              <a:solidFill>
                <a:srgbClr val="0C24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Rectangle 42"/>
          <p:cNvSpPr/>
          <p:nvPr/>
        </p:nvSpPr>
        <p:spPr>
          <a:xfrm>
            <a:off x="5464175" y="3105150"/>
            <a:ext cx="190500" cy="19208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 eaLnBrk="0" hangingPunct="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+</a:t>
            </a:r>
            <a:endParaRPr kumimoji="0" lang="en-US" altLang="en-US" sz="1100" b="1" i="0" u="none" strike="noStrike" kern="120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11505" y="1094740"/>
            <a:ext cx="7826375" cy="29540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18"/>
          <p:cNvSpPr txBox="1"/>
          <p:nvPr/>
        </p:nvSpPr>
        <p:spPr>
          <a:xfrm>
            <a:off x="2987675" y="4155440"/>
            <a:ext cx="56743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l"/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Chinese Cartoon Conference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TextBox 18"/>
          <p:cNvSpPr txBox="1"/>
          <p:nvPr/>
        </p:nvSpPr>
        <p:spPr>
          <a:xfrm>
            <a:off x="971550" y="987425"/>
            <a:ext cx="793623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l"/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special art style and wondful stories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04210" y="1851660"/>
            <a:ext cx="2907030" cy="1900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323850" y="1779905"/>
            <a:ext cx="2644140" cy="20072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462020" y="3940175"/>
            <a:ext cx="2649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Calabash Brothers</a:t>
            </a:r>
            <a:endParaRPr lang="zh-CN" altLang="en-US"/>
          </a:p>
        </p:txBody>
      </p:sp>
      <p:pic>
        <p:nvPicPr>
          <p:cNvPr id="108" name="图片 107"/>
          <p:cNvPicPr/>
          <p:nvPr/>
        </p:nvPicPr>
        <p:blipFill>
          <a:blip r:embed="rId4"/>
          <a:stretch>
            <a:fillRect/>
          </a:stretch>
        </p:blipFill>
        <p:spPr>
          <a:xfrm>
            <a:off x="6443980" y="1851660"/>
            <a:ext cx="2255520" cy="19005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67995" y="3940175"/>
            <a:ext cx="2649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Lotus Lantern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44335" y="3940175"/>
            <a:ext cx="1655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Mr Black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reeform 635"/>
          <p:cNvSpPr>
            <a:spLocks noEditPoints="1"/>
          </p:cNvSpPr>
          <p:nvPr/>
        </p:nvSpPr>
        <p:spPr>
          <a:xfrm>
            <a:off x="323850" y="1131570"/>
            <a:ext cx="6210935" cy="3209925"/>
          </a:xfrm>
          <a:custGeom>
            <a:avLst/>
            <a:gdLst/>
            <a:ahLst/>
            <a:cxnLst>
              <a:cxn ang="0">
                <a:pos x="3612559" y="1730407"/>
              </a:cxn>
              <a:cxn ang="0">
                <a:pos x="4096671" y="1866437"/>
              </a:cxn>
              <a:cxn ang="0">
                <a:pos x="4244009" y="405641"/>
              </a:cxn>
              <a:cxn ang="0">
                <a:pos x="4044604" y="386033"/>
              </a:cxn>
              <a:cxn ang="0">
                <a:pos x="3868463" y="647064"/>
              </a:cxn>
              <a:cxn ang="0">
                <a:pos x="3695645" y="763487"/>
              </a:cxn>
              <a:cxn ang="0">
                <a:pos x="3528366" y="1164226"/>
              </a:cxn>
              <a:cxn ang="0">
                <a:pos x="3300158" y="984077"/>
              </a:cxn>
              <a:cxn ang="0">
                <a:pos x="2822693" y="884811"/>
              </a:cxn>
              <a:cxn ang="0">
                <a:pos x="2600024" y="878684"/>
              </a:cxn>
              <a:cxn ang="0">
                <a:pos x="2611102" y="1671583"/>
              </a:cxn>
              <a:cxn ang="0">
                <a:pos x="2143607" y="1242658"/>
              </a:cxn>
              <a:cxn ang="0">
                <a:pos x="2279867" y="731624"/>
              </a:cxn>
              <a:cxn ang="0">
                <a:pos x="2482596" y="676476"/>
              </a:cxn>
              <a:cxn ang="0">
                <a:pos x="2354090" y="725496"/>
              </a:cxn>
              <a:cxn ang="0">
                <a:pos x="2133637" y="589466"/>
              </a:cxn>
              <a:cxn ang="0">
                <a:pos x="2408373" y="460788"/>
              </a:cxn>
              <a:cxn ang="0">
                <a:pos x="2325287" y="449759"/>
              </a:cxn>
              <a:cxn ang="0">
                <a:pos x="2390648" y="223041"/>
              </a:cxn>
              <a:cxn ang="0">
                <a:pos x="2626611" y="299022"/>
              </a:cxn>
              <a:cxn ang="0">
                <a:pos x="3019883" y="208335"/>
              </a:cxn>
              <a:cxn ang="0">
                <a:pos x="3215964" y="185051"/>
              </a:cxn>
              <a:cxn ang="0">
                <a:pos x="3591511" y="153188"/>
              </a:cxn>
              <a:cxn ang="0">
                <a:pos x="4230716" y="225492"/>
              </a:cxn>
              <a:cxn ang="0">
                <a:pos x="4021340" y="1997566"/>
              </a:cxn>
              <a:cxn ang="0">
                <a:pos x="861874" y="153188"/>
              </a:cxn>
              <a:cxn ang="0">
                <a:pos x="3716693" y="1030646"/>
              </a:cxn>
              <a:cxn ang="0">
                <a:pos x="3415370" y="55148"/>
              </a:cxn>
              <a:cxn ang="0">
                <a:pos x="1247391" y="649515"/>
              </a:cxn>
              <a:cxn ang="0">
                <a:pos x="1005889" y="856625"/>
              </a:cxn>
              <a:cxn ang="0">
                <a:pos x="1187569" y="1151971"/>
              </a:cxn>
              <a:cxn ang="0">
                <a:pos x="1514372" y="1323541"/>
              </a:cxn>
              <a:cxn ang="0">
                <a:pos x="1427964" y="1904428"/>
              </a:cxn>
              <a:cxn ang="0">
                <a:pos x="1229666" y="2182616"/>
              </a:cxn>
              <a:cxn ang="0">
                <a:pos x="1210833" y="2042909"/>
              </a:cxn>
              <a:cxn ang="0">
                <a:pos x="1139934" y="1300256"/>
              </a:cxn>
              <a:cxn ang="0">
                <a:pos x="689056" y="823536"/>
              </a:cxn>
              <a:cxn ang="0">
                <a:pos x="521777" y="536769"/>
              </a:cxn>
              <a:cxn ang="0">
                <a:pos x="406565" y="411768"/>
              </a:cxn>
              <a:cxn ang="0">
                <a:pos x="78654" y="388484"/>
              </a:cxn>
              <a:cxn ang="0">
                <a:pos x="377762" y="225492"/>
              </a:cxn>
              <a:cxn ang="0">
                <a:pos x="629235" y="191178"/>
              </a:cxn>
              <a:cxn ang="0">
                <a:pos x="844149" y="231620"/>
              </a:cxn>
              <a:cxn ang="0">
                <a:pos x="980409" y="220590"/>
              </a:cxn>
              <a:cxn ang="0">
                <a:pos x="1249607" y="202208"/>
              </a:cxn>
              <a:cxn ang="0">
                <a:pos x="1195324" y="301473"/>
              </a:cxn>
              <a:cxn ang="0">
                <a:pos x="990380" y="327209"/>
              </a:cxn>
              <a:cxn ang="0">
                <a:pos x="1262900" y="382356"/>
              </a:cxn>
              <a:cxn ang="0">
                <a:pos x="1481138" y="571083"/>
              </a:cxn>
              <a:cxn ang="0">
                <a:pos x="1855577" y="286767"/>
              </a:cxn>
              <a:cxn ang="0">
                <a:pos x="2893592" y="205884"/>
              </a:cxn>
              <a:cxn ang="0">
                <a:pos x="2450470" y="83334"/>
              </a:cxn>
              <a:cxn ang="0">
                <a:pos x="3858493" y="783095"/>
              </a:cxn>
              <a:cxn ang="0">
                <a:pos x="2107049" y="458337"/>
              </a:cxn>
              <a:cxn ang="0">
                <a:pos x="3463005" y="1297805"/>
              </a:cxn>
              <a:cxn ang="0">
                <a:pos x="3672381" y="1291678"/>
              </a:cxn>
              <a:cxn ang="0">
                <a:pos x="1105592" y="13481"/>
              </a:cxn>
              <a:cxn ang="0">
                <a:pos x="1024722" y="91913"/>
              </a:cxn>
              <a:cxn ang="0">
                <a:pos x="1153227" y="89462"/>
              </a:cxn>
              <a:cxn ang="0">
                <a:pos x="1320506" y="40442"/>
              </a:cxn>
              <a:cxn ang="0">
                <a:pos x="1498863" y="223041"/>
              </a:cxn>
              <a:cxn ang="0">
                <a:pos x="1828990" y="231620"/>
              </a:cxn>
              <a:cxn ang="0">
                <a:pos x="1899889" y="57599"/>
              </a:cxn>
            </a:cxnLst>
            <a:pathLst>
              <a:path w="4150" h="1798">
                <a:moveTo>
                  <a:pt x="3592" y="1222"/>
                </a:moveTo>
                <a:lnTo>
                  <a:pt x="3592" y="1229"/>
                </a:lnTo>
                <a:lnTo>
                  <a:pt x="3589" y="1236"/>
                </a:lnTo>
                <a:lnTo>
                  <a:pt x="3587" y="1255"/>
                </a:lnTo>
                <a:lnTo>
                  <a:pt x="3587" y="1277"/>
                </a:lnTo>
                <a:lnTo>
                  <a:pt x="3582" y="1296"/>
                </a:lnTo>
                <a:lnTo>
                  <a:pt x="3573" y="1307"/>
                </a:lnTo>
                <a:lnTo>
                  <a:pt x="3570" y="1307"/>
                </a:lnTo>
                <a:lnTo>
                  <a:pt x="3563" y="1303"/>
                </a:lnTo>
                <a:lnTo>
                  <a:pt x="3559" y="1296"/>
                </a:lnTo>
                <a:lnTo>
                  <a:pt x="3537" y="1286"/>
                </a:lnTo>
                <a:lnTo>
                  <a:pt x="3518" y="1272"/>
                </a:lnTo>
                <a:lnTo>
                  <a:pt x="3521" y="1262"/>
                </a:lnTo>
                <a:lnTo>
                  <a:pt x="3523" y="1253"/>
                </a:lnTo>
                <a:lnTo>
                  <a:pt x="3526" y="1251"/>
                </a:lnTo>
                <a:lnTo>
                  <a:pt x="3530" y="1251"/>
                </a:lnTo>
                <a:lnTo>
                  <a:pt x="3533" y="1243"/>
                </a:lnTo>
                <a:lnTo>
                  <a:pt x="3535" y="1236"/>
                </a:lnTo>
                <a:lnTo>
                  <a:pt x="3533" y="1236"/>
                </a:lnTo>
                <a:lnTo>
                  <a:pt x="3530" y="1236"/>
                </a:lnTo>
                <a:lnTo>
                  <a:pt x="3526" y="1236"/>
                </a:lnTo>
                <a:lnTo>
                  <a:pt x="3521" y="1236"/>
                </a:lnTo>
                <a:lnTo>
                  <a:pt x="3521" y="1234"/>
                </a:lnTo>
                <a:lnTo>
                  <a:pt x="3518" y="1236"/>
                </a:lnTo>
                <a:lnTo>
                  <a:pt x="3516" y="1236"/>
                </a:lnTo>
                <a:lnTo>
                  <a:pt x="3495" y="1229"/>
                </a:lnTo>
                <a:lnTo>
                  <a:pt x="3478" y="1224"/>
                </a:lnTo>
                <a:lnTo>
                  <a:pt x="3476" y="1224"/>
                </a:lnTo>
                <a:lnTo>
                  <a:pt x="3476" y="1229"/>
                </a:lnTo>
                <a:lnTo>
                  <a:pt x="3478" y="1229"/>
                </a:lnTo>
                <a:lnTo>
                  <a:pt x="3483" y="1229"/>
                </a:lnTo>
                <a:lnTo>
                  <a:pt x="3478" y="1239"/>
                </a:lnTo>
                <a:lnTo>
                  <a:pt x="3466" y="1236"/>
                </a:lnTo>
                <a:lnTo>
                  <a:pt x="3455" y="1251"/>
                </a:lnTo>
                <a:lnTo>
                  <a:pt x="3447" y="1267"/>
                </a:lnTo>
                <a:lnTo>
                  <a:pt x="3450" y="1272"/>
                </a:lnTo>
                <a:lnTo>
                  <a:pt x="3440" y="1272"/>
                </a:lnTo>
                <a:lnTo>
                  <a:pt x="3433" y="1272"/>
                </a:lnTo>
                <a:lnTo>
                  <a:pt x="3426" y="1262"/>
                </a:lnTo>
                <a:lnTo>
                  <a:pt x="3417" y="1258"/>
                </a:lnTo>
                <a:lnTo>
                  <a:pt x="3414" y="1260"/>
                </a:lnTo>
                <a:lnTo>
                  <a:pt x="3412" y="1260"/>
                </a:lnTo>
                <a:lnTo>
                  <a:pt x="3410" y="1260"/>
                </a:lnTo>
                <a:lnTo>
                  <a:pt x="3407" y="1260"/>
                </a:lnTo>
                <a:lnTo>
                  <a:pt x="3407" y="1262"/>
                </a:lnTo>
                <a:lnTo>
                  <a:pt x="3407" y="1267"/>
                </a:lnTo>
                <a:lnTo>
                  <a:pt x="3402" y="1265"/>
                </a:lnTo>
                <a:lnTo>
                  <a:pt x="3400" y="1265"/>
                </a:lnTo>
                <a:lnTo>
                  <a:pt x="3398" y="1269"/>
                </a:lnTo>
                <a:lnTo>
                  <a:pt x="3395" y="1274"/>
                </a:lnTo>
                <a:lnTo>
                  <a:pt x="3391" y="1279"/>
                </a:lnTo>
                <a:lnTo>
                  <a:pt x="3388" y="1281"/>
                </a:lnTo>
                <a:lnTo>
                  <a:pt x="3388" y="1286"/>
                </a:lnTo>
                <a:lnTo>
                  <a:pt x="3388" y="1291"/>
                </a:lnTo>
                <a:lnTo>
                  <a:pt x="3384" y="1291"/>
                </a:lnTo>
                <a:lnTo>
                  <a:pt x="3379" y="1291"/>
                </a:lnTo>
                <a:lnTo>
                  <a:pt x="3379" y="1296"/>
                </a:lnTo>
                <a:lnTo>
                  <a:pt x="3381" y="1300"/>
                </a:lnTo>
                <a:lnTo>
                  <a:pt x="3379" y="1300"/>
                </a:lnTo>
                <a:lnTo>
                  <a:pt x="3376" y="1300"/>
                </a:lnTo>
                <a:lnTo>
                  <a:pt x="3374" y="1296"/>
                </a:lnTo>
                <a:lnTo>
                  <a:pt x="3369" y="1293"/>
                </a:lnTo>
                <a:lnTo>
                  <a:pt x="3369" y="1296"/>
                </a:lnTo>
                <a:lnTo>
                  <a:pt x="3365" y="1298"/>
                </a:lnTo>
                <a:lnTo>
                  <a:pt x="3362" y="1300"/>
                </a:lnTo>
                <a:lnTo>
                  <a:pt x="3362" y="1307"/>
                </a:lnTo>
                <a:lnTo>
                  <a:pt x="3362" y="1314"/>
                </a:lnTo>
                <a:lnTo>
                  <a:pt x="3346" y="1333"/>
                </a:lnTo>
                <a:lnTo>
                  <a:pt x="3317" y="1343"/>
                </a:lnTo>
                <a:lnTo>
                  <a:pt x="3305" y="1345"/>
                </a:lnTo>
                <a:lnTo>
                  <a:pt x="3291" y="1350"/>
                </a:lnTo>
                <a:lnTo>
                  <a:pt x="3282" y="1357"/>
                </a:lnTo>
                <a:lnTo>
                  <a:pt x="3272" y="1367"/>
                </a:lnTo>
                <a:lnTo>
                  <a:pt x="3270" y="1367"/>
                </a:lnTo>
                <a:lnTo>
                  <a:pt x="3270" y="1364"/>
                </a:lnTo>
                <a:lnTo>
                  <a:pt x="3270" y="1362"/>
                </a:lnTo>
                <a:lnTo>
                  <a:pt x="3265" y="1367"/>
                </a:lnTo>
                <a:lnTo>
                  <a:pt x="3263" y="1376"/>
                </a:lnTo>
                <a:lnTo>
                  <a:pt x="3263" y="1386"/>
                </a:lnTo>
                <a:lnTo>
                  <a:pt x="3261" y="1393"/>
                </a:lnTo>
                <a:lnTo>
                  <a:pt x="3261" y="1395"/>
                </a:lnTo>
                <a:lnTo>
                  <a:pt x="3265" y="1407"/>
                </a:lnTo>
                <a:lnTo>
                  <a:pt x="3268" y="1419"/>
                </a:lnTo>
                <a:lnTo>
                  <a:pt x="3265" y="1416"/>
                </a:lnTo>
                <a:lnTo>
                  <a:pt x="3265" y="1412"/>
                </a:lnTo>
                <a:lnTo>
                  <a:pt x="3263" y="1412"/>
                </a:lnTo>
                <a:lnTo>
                  <a:pt x="3261" y="1412"/>
                </a:lnTo>
                <a:lnTo>
                  <a:pt x="3261" y="1416"/>
                </a:lnTo>
                <a:lnTo>
                  <a:pt x="3263" y="1419"/>
                </a:lnTo>
                <a:lnTo>
                  <a:pt x="3261" y="1419"/>
                </a:lnTo>
                <a:lnTo>
                  <a:pt x="3261" y="1426"/>
                </a:lnTo>
                <a:lnTo>
                  <a:pt x="3265" y="1431"/>
                </a:lnTo>
                <a:lnTo>
                  <a:pt x="3268" y="1438"/>
                </a:lnTo>
                <a:lnTo>
                  <a:pt x="3270" y="1445"/>
                </a:lnTo>
                <a:lnTo>
                  <a:pt x="3277" y="1459"/>
                </a:lnTo>
                <a:lnTo>
                  <a:pt x="3279" y="1476"/>
                </a:lnTo>
                <a:lnTo>
                  <a:pt x="3284" y="1483"/>
                </a:lnTo>
                <a:lnTo>
                  <a:pt x="3287" y="1492"/>
                </a:lnTo>
                <a:lnTo>
                  <a:pt x="3287" y="1502"/>
                </a:lnTo>
                <a:lnTo>
                  <a:pt x="3287" y="1511"/>
                </a:lnTo>
                <a:lnTo>
                  <a:pt x="3282" y="1514"/>
                </a:lnTo>
                <a:lnTo>
                  <a:pt x="3277" y="1516"/>
                </a:lnTo>
                <a:lnTo>
                  <a:pt x="3287" y="1528"/>
                </a:lnTo>
                <a:lnTo>
                  <a:pt x="3303" y="1535"/>
                </a:lnTo>
                <a:lnTo>
                  <a:pt x="3305" y="1535"/>
                </a:lnTo>
                <a:lnTo>
                  <a:pt x="3310" y="1535"/>
                </a:lnTo>
                <a:lnTo>
                  <a:pt x="3324" y="1528"/>
                </a:lnTo>
                <a:lnTo>
                  <a:pt x="3336" y="1521"/>
                </a:lnTo>
                <a:lnTo>
                  <a:pt x="3353" y="1518"/>
                </a:lnTo>
                <a:lnTo>
                  <a:pt x="3369" y="1521"/>
                </a:lnTo>
                <a:lnTo>
                  <a:pt x="3381" y="1516"/>
                </a:lnTo>
                <a:lnTo>
                  <a:pt x="3388" y="1506"/>
                </a:lnTo>
                <a:lnTo>
                  <a:pt x="3398" y="1504"/>
                </a:lnTo>
                <a:lnTo>
                  <a:pt x="3405" y="1499"/>
                </a:lnTo>
                <a:lnTo>
                  <a:pt x="3414" y="1499"/>
                </a:lnTo>
                <a:lnTo>
                  <a:pt x="3424" y="1497"/>
                </a:lnTo>
                <a:lnTo>
                  <a:pt x="3443" y="1492"/>
                </a:lnTo>
                <a:lnTo>
                  <a:pt x="3462" y="1490"/>
                </a:lnTo>
                <a:lnTo>
                  <a:pt x="3464" y="1490"/>
                </a:lnTo>
                <a:lnTo>
                  <a:pt x="3473" y="1492"/>
                </a:lnTo>
                <a:lnTo>
                  <a:pt x="3483" y="1495"/>
                </a:lnTo>
                <a:lnTo>
                  <a:pt x="3492" y="1497"/>
                </a:lnTo>
                <a:lnTo>
                  <a:pt x="3502" y="1502"/>
                </a:lnTo>
                <a:lnTo>
                  <a:pt x="3502" y="1504"/>
                </a:lnTo>
                <a:lnTo>
                  <a:pt x="3507" y="1514"/>
                </a:lnTo>
                <a:lnTo>
                  <a:pt x="3514" y="1523"/>
                </a:lnTo>
                <a:lnTo>
                  <a:pt x="3514" y="1525"/>
                </a:lnTo>
                <a:lnTo>
                  <a:pt x="3514" y="1528"/>
                </a:lnTo>
                <a:lnTo>
                  <a:pt x="3516" y="1530"/>
                </a:lnTo>
                <a:lnTo>
                  <a:pt x="3521" y="1532"/>
                </a:lnTo>
                <a:lnTo>
                  <a:pt x="3526" y="1528"/>
                </a:lnTo>
                <a:lnTo>
                  <a:pt x="3530" y="1518"/>
                </a:lnTo>
                <a:lnTo>
                  <a:pt x="3537" y="1514"/>
                </a:lnTo>
                <a:lnTo>
                  <a:pt x="3544" y="1509"/>
                </a:lnTo>
                <a:lnTo>
                  <a:pt x="3542" y="1511"/>
                </a:lnTo>
                <a:lnTo>
                  <a:pt x="3542" y="1514"/>
                </a:lnTo>
                <a:lnTo>
                  <a:pt x="3540" y="1523"/>
                </a:lnTo>
                <a:lnTo>
                  <a:pt x="3537" y="1530"/>
                </a:lnTo>
                <a:lnTo>
                  <a:pt x="3535" y="1530"/>
                </a:lnTo>
                <a:lnTo>
                  <a:pt x="3535" y="1535"/>
                </a:lnTo>
                <a:lnTo>
                  <a:pt x="3535" y="1537"/>
                </a:lnTo>
                <a:lnTo>
                  <a:pt x="3540" y="1537"/>
                </a:lnTo>
                <a:lnTo>
                  <a:pt x="3544" y="1535"/>
                </a:lnTo>
                <a:lnTo>
                  <a:pt x="3544" y="1530"/>
                </a:lnTo>
                <a:lnTo>
                  <a:pt x="3547" y="1528"/>
                </a:lnTo>
                <a:lnTo>
                  <a:pt x="3549" y="1528"/>
                </a:lnTo>
                <a:lnTo>
                  <a:pt x="3552" y="1530"/>
                </a:lnTo>
                <a:lnTo>
                  <a:pt x="3549" y="1535"/>
                </a:lnTo>
                <a:lnTo>
                  <a:pt x="3549" y="1542"/>
                </a:lnTo>
                <a:lnTo>
                  <a:pt x="3554" y="1540"/>
                </a:lnTo>
                <a:lnTo>
                  <a:pt x="3559" y="1540"/>
                </a:lnTo>
                <a:lnTo>
                  <a:pt x="3563" y="1547"/>
                </a:lnTo>
                <a:lnTo>
                  <a:pt x="3566" y="1561"/>
                </a:lnTo>
                <a:lnTo>
                  <a:pt x="3575" y="1573"/>
                </a:lnTo>
                <a:lnTo>
                  <a:pt x="3587" y="1577"/>
                </a:lnTo>
                <a:lnTo>
                  <a:pt x="3589" y="1575"/>
                </a:lnTo>
                <a:lnTo>
                  <a:pt x="3592" y="1575"/>
                </a:lnTo>
                <a:lnTo>
                  <a:pt x="3601" y="1580"/>
                </a:lnTo>
                <a:lnTo>
                  <a:pt x="3611" y="1582"/>
                </a:lnTo>
                <a:lnTo>
                  <a:pt x="3618" y="1577"/>
                </a:lnTo>
                <a:lnTo>
                  <a:pt x="3627" y="1573"/>
                </a:lnTo>
                <a:lnTo>
                  <a:pt x="3627" y="1575"/>
                </a:lnTo>
                <a:lnTo>
                  <a:pt x="3627" y="1577"/>
                </a:lnTo>
                <a:lnTo>
                  <a:pt x="3630" y="1577"/>
                </a:lnTo>
                <a:lnTo>
                  <a:pt x="3632" y="1577"/>
                </a:lnTo>
                <a:lnTo>
                  <a:pt x="3637" y="1582"/>
                </a:lnTo>
                <a:lnTo>
                  <a:pt x="3644" y="1585"/>
                </a:lnTo>
                <a:lnTo>
                  <a:pt x="3653" y="1577"/>
                </a:lnTo>
                <a:lnTo>
                  <a:pt x="3663" y="1570"/>
                </a:lnTo>
                <a:lnTo>
                  <a:pt x="3677" y="1570"/>
                </a:lnTo>
                <a:lnTo>
                  <a:pt x="3686" y="1563"/>
                </a:lnTo>
                <a:lnTo>
                  <a:pt x="3686" y="1554"/>
                </a:lnTo>
                <a:lnTo>
                  <a:pt x="3689" y="1547"/>
                </a:lnTo>
                <a:lnTo>
                  <a:pt x="3698" y="1523"/>
                </a:lnTo>
                <a:lnTo>
                  <a:pt x="3710" y="1504"/>
                </a:lnTo>
                <a:lnTo>
                  <a:pt x="3717" y="1495"/>
                </a:lnTo>
                <a:lnTo>
                  <a:pt x="3722" y="1480"/>
                </a:lnTo>
                <a:lnTo>
                  <a:pt x="3724" y="1464"/>
                </a:lnTo>
                <a:lnTo>
                  <a:pt x="3729" y="1452"/>
                </a:lnTo>
                <a:lnTo>
                  <a:pt x="3729" y="1450"/>
                </a:lnTo>
                <a:lnTo>
                  <a:pt x="3727" y="1440"/>
                </a:lnTo>
                <a:lnTo>
                  <a:pt x="3724" y="1433"/>
                </a:lnTo>
                <a:lnTo>
                  <a:pt x="3722" y="1423"/>
                </a:lnTo>
                <a:lnTo>
                  <a:pt x="3722" y="1414"/>
                </a:lnTo>
                <a:lnTo>
                  <a:pt x="3724" y="1409"/>
                </a:lnTo>
                <a:lnTo>
                  <a:pt x="3724" y="1402"/>
                </a:lnTo>
                <a:lnTo>
                  <a:pt x="3722" y="1405"/>
                </a:lnTo>
                <a:lnTo>
                  <a:pt x="3720" y="1407"/>
                </a:lnTo>
                <a:lnTo>
                  <a:pt x="3708" y="1395"/>
                </a:lnTo>
                <a:lnTo>
                  <a:pt x="3696" y="1381"/>
                </a:lnTo>
                <a:lnTo>
                  <a:pt x="3696" y="1378"/>
                </a:lnTo>
                <a:lnTo>
                  <a:pt x="3696" y="1374"/>
                </a:lnTo>
                <a:lnTo>
                  <a:pt x="3689" y="1369"/>
                </a:lnTo>
                <a:lnTo>
                  <a:pt x="3682" y="1367"/>
                </a:lnTo>
                <a:lnTo>
                  <a:pt x="3679" y="1355"/>
                </a:lnTo>
                <a:lnTo>
                  <a:pt x="3672" y="1348"/>
                </a:lnTo>
                <a:lnTo>
                  <a:pt x="3672" y="1345"/>
                </a:lnTo>
                <a:lnTo>
                  <a:pt x="3658" y="1333"/>
                </a:lnTo>
                <a:lnTo>
                  <a:pt x="3641" y="1319"/>
                </a:lnTo>
                <a:lnTo>
                  <a:pt x="3641" y="1307"/>
                </a:lnTo>
                <a:lnTo>
                  <a:pt x="3634" y="1296"/>
                </a:lnTo>
                <a:lnTo>
                  <a:pt x="3632" y="1284"/>
                </a:lnTo>
                <a:lnTo>
                  <a:pt x="3630" y="1272"/>
                </a:lnTo>
                <a:lnTo>
                  <a:pt x="3625" y="1267"/>
                </a:lnTo>
                <a:lnTo>
                  <a:pt x="3620" y="1265"/>
                </a:lnTo>
                <a:lnTo>
                  <a:pt x="3618" y="1265"/>
                </a:lnTo>
                <a:lnTo>
                  <a:pt x="3613" y="1265"/>
                </a:lnTo>
                <a:lnTo>
                  <a:pt x="3613" y="1258"/>
                </a:lnTo>
                <a:lnTo>
                  <a:pt x="3611" y="1251"/>
                </a:lnTo>
                <a:lnTo>
                  <a:pt x="3608" y="1243"/>
                </a:lnTo>
                <a:lnTo>
                  <a:pt x="3608" y="1236"/>
                </a:lnTo>
                <a:lnTo>
                  <a:pt x="3606" y="1236"/>
                </a:lnTo>
                <a:lnTo>
                  <a:pt x="3606" y="1234"/>
                </a:lnTo>
                <a:lnTo>
                  <a:pt x="3606" y="1232"/>
                </a:lnTo>
                <a:lnTo>
                  <a:pt x="3604" y="1232"/>
                </a:lnTo>
                <a:lnTo>
                  <a:pt x="3601" y="1222"/>
                </a:lnTo>
                <a:lnTo>
                  <a:pt x="3599" y="1217"/>
                </a:lnTo>
                <a:lnTo>
                  <a:pt x="3594" y="1220"/>
                </a:lnTo>
                <a:lnTo>
                  <a:pt x="3592" y="1222"/>
                </a:lnTo>
                <a:close/>
                <a:moveTo>
                  <a:pt x="4034" y="239"/>
                </a:moveTo>
                <a:lnTo>
                  <a:pt x="4027" y="244"/>
                </a:lnTo>
                <a:lnTo>
                  <a:pt x="4015" y="246"/>
                </a:lnTo>
                <a:lnTo>
                  <a:pt x="4011" y="246"/>
                </a:lnTo>
                <a:lnTo>
                  <a:pt x="4004" y="244"/>
                </a:lnTo>
                <a:lnTo>
                  <a:pt x="4006" y="248"/>
                </a:lnTo>
                <a:lnTo>
                  <a:pt x="4011" y="248"/>
                </a:lnTo>
                <a:lnTo>
                  <a:pt x="4013" y="248"/>
                </a:lnTo>
                <a:lnTo>
                  <a:pt x="4015" y="248"/>
                </a:lnTo>
                <a:lnTo>
                  <a:pt x="4018" y="251"/>
                </a:lnTo>
                <a:lnTo>
                  <a:pt x="4020" y="253"/>
                </a:lnTo>
                <a:lnTo>
                  <a:pt x="4018" y="255"/>
                </a:lnTo>
                <a:lnTo>
                  <a:pt x="4018" y="258"/>
                </a:lnTo>
                <a:lnTo>
                  <a:pt x="4025" y="274"/>
                </a:lnTo>
                <a:lnTo>
                  <a:pt x="4004" y="270"/>
                </a:lnTo>
                <a:lnTo>
                  <a:pt x="3982" y="279"/>
                </a:lnTo>
                <a:lnTo>
                  <a:pt x="3959" y="284"/>
                </a:lnTo>
                <a:lnTo>
                  <a:pt x="3949" y="291"/>
                </a:lnTo>
                <a:lnTo>
                  <a:pt x="3940" y="296"/>
                </a:lnTo>
                <a:lnTo>
                  <a:pt x="3933" y="296"/>
                </a:lnTo>
                <a:lnTo>
                  <a:pt x="3928" y="298"/>
                </a:lnTo>
                <a:lnTo>
                  <a:pt x="3925" y="303"/>
                </a:lnTo>
                <a:lnTo>
                  <a:pt x="3921" y="305"/>
                </a:lnTo>
                <a:lnTo>
                  <a:pt x="3914" y="303"/>
                </a:lnTo>
                <a:lnTo>
                  <a:pt x="3907" y="298"/>
                </a:lnTo>
                <a:lnTo>
                  <a:pt x="3904" y="298"/>
                </a:lnTo>
                <a:lnTo>
                  <a:pt x="3899" y="298"/>
                </a:lnTo>
                <a:lnTo>
                  <a:pt x="3885" y="303"/>
                </a:lnTo>
                <a:lnTo>
                  <a:pt x="3873" y="308"/>
                </a:lnTo>
                <a:lnTo>
                  <a:pt x="3873" y="303"/>
                </a:lnTo>
                <a:lnTo>
                  <a:pt x="3873" y="300"/>
                </a:lnTo>
                <a:lnTo>
                  <a:pt x="3866" y="303"/>
                </a:lnTo>
                <a:lnTo>
                  <a:pt x="3859" y="305"/>
                </a:lnTo>
                <a:lnTo>
                  <a:pt x="3854" y="305"/>
                </a:lnTo>
                <a:lnTo>
                  <a:pt x="3852" y="305"/>
                </a:lnTo>
                <a:lnTo>
                  <a:pt x="3850" y="305"/>
                </a:lnTo>
                <a:lnTo>
                  <a:pt x="3847" y="305"/>
                </a:lnTo>
                <a:lnTo>
                  <a:pt x="3843" y="310"/>
                </a:lnTo>
                <a:lnTo>
                  <a:pt x="3838" y="319"/>
                </a:lnTo>
                <a:lnTo>
                  <a:pt x="3831" y="322"/>
                </a:lnTo>
                <a:lnTo>
                  <a:pt x="3826" y="331"/>
                </a:lnTo>
                <a:lnTo>
                  <a:pt x="3831" y="331"/>
                </a:lnTo>
                <a:lnTo>
                  <a:pt x="3836" y="329"/>
                </a:lnTo>
                <a:lnTo>
                  <a:pt x="3838" y="331"/>
                </a:lnTo>
                <a:lnTo>
                  <a:pt x="3840" y="336"/>
                </a:lnTo>
                <a:lnTo>
                  <a:pt x="3838" y="338"/>
                </a:lnTo>
                <a:lnTo>
                  <a:pt x="3836" y="343"/>
                </a:lnTo>
                <a:lnTo>
                  <a:pt x="3838" y="345"/>
                </a:lnTo>
                <a:lnTo>
                  <a:pt x="3840" y="350"/>
                </a:lnTo>
                <a:lnTo>
                  <a:pt x="3840" y="353"/>
                </a:lnTo>
                <a:lnTo>
                  <a:pt x="3840" y="355"/>
                </a:lnTo>
                <a:lnTo>
                  <a:pt x="3838" y="355"/>
                </a:lnTo>
                <a:lnTo>
                  <a:pt x="3833" y="355"/>
                </a:lnTo>
                <a:lnTo>
                  <a:pt x="3831" y="355"/>
                </a:lnTo>
                <a:lnTo>
                  <a:pt x="3826" y="357"/>
                </a:lnTo>
                <a:lnTo>
                  <a:pt x="3824" y="364"/>
                </a:lnTo>
                <a:lnTo>
                  <a:pt x="3826" y="367"/>
                </a:lnTo>
                <a:lnTo>
                  <a:pt x="3826" y="372"/>
                </a:lnTo>
                <a:lnTo>
                  <a:pt x="3826" y="374"/>
                </a:lnTo>
                <a:lnTo>
                  <a:pt x="3824" y="376"/>
                </a:lnTo>
                <a:lnTo>
                  <a:pt x="3817" y="376"/>
                </a:lnTo>
                <a:lnTo>
                  <a:pt x="3812" y="376"/>
                </a:lnTo>
                <a:lnTo>
                  <a:pt x="3807" y="379"/>
                </a:lnTo>
                <a:lnTo>
                  <a:pt x="3802" y="383"/>
                </a:lnTo>
                <a:lnTo>
                  <a:pt x="3802" y="386"/>
                </a:lnTo>
                <a:lnTo>
                  <a:pt x="3802" y="391"/>
                </a:lnTo>
                <a:lnTo>
                  <a:pt x="3795" y="393"/>
                </a:lnTo>
                <a:lnTo>
                  <a:pt x="3788" y="395"/>
                </a:lnTo>
                <a:lnTo>
                  <a:pt x="3786" y="400"/>
                </a:lnTo>
                <a:lnTo>
                  <a:pt x="3783" y="407"/>
                </a:lnTo>
                <a:lnTo>
                  <a:pt x="3776" y="414"/>
                </a:lnTo>
                <a:lnTo>
                  <a:pt x="3765" y="424"/>
                </a:lnTo>
                <a:lnTo>
                  <a:pt x="3755" y="395"/>
                </a:lnTo>
                <a:lnTo>
                  <a:pt x="3750" y="364"/>
                </a:lnTo>
                <a:lnTo>
                  <a:pt x="3753" y="350"/>
                </a:lnTo>
                <a:lnTo>
                  <a:pt x="3760" y="343"/>
                </a:lnTo>
                <a:lnTo>
                  <a:pt x="3765" y="338"/>
                </a:lnTo>
                <a:lnTo>
                  <a:pt x="3767" y="334"/>
                </a:lnTo>
                <a:lnTo>
                  <a:pt x="3772" y="331"/>
                </a:lnTo>
                <a:lnTo>
                  <a:pt x="3776" y="329"/>
                </a:lnTo>
                <a:lnTo>
                  <a:pt x="3791" y="324"/>
                </a:lnTo>
                <a:lnTo>
                  <a:pt x="3800" y="317"/>
                </a:lnTo>
                <a:lnTo>
                  <a:pt x="3809" y="310"/>
                </a:lnTo>
                <a:lnTo>
                  <a:pt x="3819" y="303"/>
                </a:lnTo>
                <a:lnTo>
                  <a:pt x="3824" y="298"/>
                </a:lnTo>
                <a:lnTo>
                  <a:pt x="3828" y="296"/>
                </a:lnTo>
                <a:lnTo>
                  <a:pt x="3836" y="293"/>
                </a:lnTo>
                <a:lnTo>
                  <a:pt x="3843" y="291"/>
                </a:lnTo>
                <a:lnTo>
                  <a:pt x="3847" y="284"/>
                </a:lnTo>
                <a:lnTo>
                  <a:pt x="3854" y="270"/>
                </a:lnTo>
                <a:lnTo>
                  <a:pt x="3845" y="272"/>
                </a:lnTo>
                <a:lnTo>
                  <a:pt x="3840" y="279"/>
                </a:lnTo>
                <a:lnTo>
                  <a:pt x="3836" y="286"/>
                </a:lnTo>
                <a:lnTo>
                  <a:pt x="3824" y="289"/>
                </a:lnTo>
                <a:lnTo>
                  <a:pt x="3814" y="293"/>
                </a:lnTo>
                <a:lnTo>
                  <a:pt x="3805" y="296"/>
                </a:lnTo>
                <a:lnTo>
                  <a:pt x="3805" y="293"/>
                </a:lnTo>
                <a:lnTo>
                  <a:pt x="3802" y="291"/>
                </a:lnTo>
                <a:lnTo>
                  <a:pt x="3800" y="289"/>
                </a:lnTo>
                <a:lnTo>
                  <a:pt x="3802" y="286"/>
                </a:lnTo>
                <a:lnTo>
                  <a:pt x="3802" y="282"/>
                </a:lnTo>
                <a:lnTo>
                  <a:pt x="3781" y="282"/>
                </a:lnTo>
                <a:lnTo>
                  <a:pt x="3765" y="289"/>
                </a:lnTo>
                <a:lnTo>
                  <a:pt x="3750" y="298"/>
                </a:lnTo>
                <a:lnTo>
                  <a:pt x="3738" y="310"/>
                </a:lnTo>
                <a:lnTo>
                  <a:pt x="3743" y="310"/>
                </a:lnTo>
                <a:lnTo>
                  <a:pt x="3746" y="310"/>
                </a:lnTo>
                <a:lnTo>
                  <a:pt x="3743" y="315"/>
                </a:lnTo>
                <a:lnTo>
                  <a:pt x="3738" y="317"/>
                </a:lnTo>
                <a:lnTo>
                  <a:pt x="3736" y="317"/>
                </a:lnTo>
                <a:lnTo>
                  <a:pt x="3731" y="317"/>
                </a:lnTo>
                <a:lnTo>
                  <a:pt x="3727" y="315"/>
                </a:lnTo>
                <a:lnTo>
                  <a:pt x="3724" y="317"/>
                </a:lnTo>
                <a:lnTo>
                  <a:pt x="3717" y="319"/>
                </a:lnTo>
                <a:lnTo>
                  <a:pt x="3705" y="319"/>
                </a:lnTo>
                <a:lnTo>
                  <a:pt x="3698" y="315"/>
                </a:lnTo>
                <a:lnTo>
                  <a:pt x="3703" y="315"/>
                </a:lnTo>
                <a:lnTo>
                  <a:pt x="3705" y="312"/>
                </a:lnTo>
                <a:lnTo>
                  <a:pt x="3691" y="310"/>
                </a:lnTo>
                <a:lnTo>
                  <a:pt x="3679" y="308"/>
                </a:lnTo>
                <a:lnTo>
                  <a:pt x="3677" y="310"/>
                </a:lnTo>
                <a:lnTo>
                  <a:pt x="3677" y="312"/>
                </a:lnTo>
                <a:lnTo>
                  <a:pt x="3675" y="312"/>
                </a:lnTo>
                <a:lnTo>
                  <a:pt x="3672" y="312"/>
                </a:lnTo>
                <a:lnTo>
                  <a:pt x="3672" y="315"/>
                </a:lnTo>
                <a:lnTo>
                  <a:pt x="3668" y="315"/>
                </a:lnTo>
                <a:lnTo>
                  <a:pt x="3663" y="315"/>
                </a:lnTo>
                <a:lnTo>
                  <a:pt x="3656" y="315"/>
                </a:lnTo>
                <a:lnTo>
                  <a:pt x="3651" y="315"/>
                </a:lnTo>
                <a:lnTo>
                  <a:pt x="3641" y="315"/>
                </a:lnTo>
                <a:lnTo>
                  <a:pt x="3632" y="315"/>
                </a:lnTo>
                <a:lnTo>
                  <a:pt x="3620" y="315"/>
                </a:lnTo>
                <a:lnTo>
                  <a:pt x="3608" y="315"/>
                </a:lnTo>
                <a:lnTo>
                  <a:pt x="3594" y="319"/>
                </a:lnTo>
                <a:lnTo>
                  <a:pt x="3582" y="327"/>
                </a:lnTo>
                <a:lnTo>
                  <a:pt x="3578" y="331"/>
                </a:lnTo>
                <a:lnTo>
                  <a:pt x="3573" y="336"/>
                </a:lnTo>
                <a:lnTo>
                  <a:pt x="3566" y="338"/>
                </a:lnTo>
                <a:lnTo>
                  <a:pt x="3561" y="341"/>
                </a:lnTo>
                <a:lnTo>
                  <a:pt x="3549" y="350"/>
                </a:lnTo>
                <a:lnTo>
                  <a:pt x="3540" y="357"/>
                </a:lnTo>
                <a:lnTo>
                  <a:pt x="3528" y="364"/>
                </a:lnTo>
                <a:lnTo>
                  <a:pt x="3516" y="372"/>
                </a:lnTo>
                <a:lnTo>
                  <a:pt x="3523" y="374"/>
                </a:lnTo>
                <a:lnTo>
                  <a:pt x="3533" y="374"/>
                </a:lnTo>
                <a:lnTo>
                  <a:pt x="3533" y="376"/>
                </a:lnTo>
                <a:lnTo>
                  <a:pt x="3535" y="376"/>
                </a:lnTo>
                <a:lnTo>
                  <a:pt x="3533" y="381"/>
                </a:lnTo>
                <a:lnTo>
                  <a:pt x="3533" y="383"/>
                </a:lnTo>
                <a:lnTo>
                  <a:pt x="3535" y="383"/>
                </a:lnTo>
                <a:lnTo>
                  <a:pt x="3537" y="379"/>
                </a:lnTo>
                <a:lnTo>
                  <a:pt x="3540" y="376"/>
                </a:lnTo>
                <a:lnTo>
                  <a:pt x="3542" y="379"/>
                </a:lnTo>
                <a:lnTo>
                  <a:pt x="3542" y="381"/>
                </a:lnTo>
                <a:lnTo>
                  <a:pt x="3542" y="386"/>
                </a:lnTo>
                <a:lnTo>
                  <a:pt x="3547" y="386"/>
                </a:lnTo>
                <a:lnTo>
                  <a:pt x="3552" y="383"/>
                </a:lnTo>
                <a:lnTo>
                  <a:pt x="3554" y="386"/>
                </a:lnTo>
                <a:lnTo>
                  <a:pt x="3554" y="381"/>
                </a:lnTo>
                <a:lnTo>
                  <a:pt x="3554" y="379"/>
                </a:lnTo>
                <a:lnTo>
                  <a:pt x="3559" y="379"/>
                </a:lnTo>
                <a:lnTo>
                  <a:pt x="3563" y="379"/>
                </a:lnTo>
                <a:lnTo>
                  <a:pt x="3575" y="383"/>
                </a:lnTo>
                <a:lnTo>
                  <a:pt x="3587" y="388"/>
                </a:lnTo>
                <a:lnTo>
                  <a:pt x="3585" y="393"/>
                </a:lnTo>
                <a:lnTo>
                  <a:pt x="3585" y="398"/>
                </a:lnTo>
                <a:lnTo>
                  <a:pt x="3585" y="402"/>
                </a:lnTo>
                <a:lnTo>
                  <a:pt x="3587" y="407"/>
                </a:lnTo>
                <a:lnTo>
                  <a:pt x="3589" y="405"/>
                </a:lnTo>
                <a:lnTo>
                  <a:pt x="3589" y="400"/>
                </a:lnTo>
                <a:lnTo>
                  <a:pt x="3592" y="395"/>
                </a:lnTo>
                <a:lnTo>
                  <a:pt x="3592" y="388"/>
                </a:lnTo>
                <a:lnTo>
                  <a:pt x="3597" y="388"/>
                </a:lnTo>
                <a:lnTo>
                  <a:pt x="3599" y="388"/>
                </a:lnTo>
                <a:lnTo>
                  <a:pt x="3599" y="383"/>
                </a:lnTo>
                <a:lnTo>
                  <a:pt x="3599" y="381"/>
                </a:lnTo>
                <a:lnTo>
                  <a:pt x="3599" y="379"/>
                </a:lnTo>
                <a:lnTo>
                  <a:pt x="3601" y="376"/>
                </a:lnTo>
                <a:lnTo>
                  <a:pt x="3604" y="376"/>
                </a:lnTo>
                <a:lnTo>
                  <a:pt x="3604" y="379"/>
                </a:lnTo>
                <a:lnTo>
                  <a:pt x="3608" y="388"/>
                </a:lnTo>
                <a:lnTo>
                  <a:pt x="3611" y="398"/>
                </a:lnTo>
                <a:lnTo>
                  <a:pt x="3608" y="402"/>
                </a:lnTo>
                <a:lnTo>
                  <a:pt x="3608" y="405"/>
                </a:lnTo>
                <a:lnTo>
                  <a:pt x="3615" y="428"/>
                </a:lnTo>
                <a:lnTo>
                  <a:pt x="3625" y="450"/>
                </a:lnTo>
                <a:lnTo>
                  <a:pt x="3618" y="447"/>
                </a:lnTo>
                <a:lnTo>
                  <a:pt x="3613" y="445"/>
                </a:lnTo>
                <a:lnTo>
                  <a:pt x="3611" y="445"/>
                </a:lnTo>
                <a:lnTo>
                  <a:pt x="3604" y="452"/>
                </a:lnTo>
                <a:lnTo>
                  <a:pt x="3601" y="464"/>
                </a:lnTo>
                <a:lnTo>
                  <a:pt x="3606" y="471"/>
                </a:lnTo>
                <a:lnTo>
                  <a:pt x="3613" y="483"/>
                </a:lnTo>
                <a:lnTo>
                  <a:pt x="3608" y="481"/>
                </a:lnTo>
                <a:lnTo>
                  <a:pt x="3604" y="478"/>
                </a:lnTo>
                <a:lnTo>
                  <a:pt x="3601" y="478"/>
                </a:lnTo>
                <a:lnTo>
                  <a:pt x="3599" y="478"/>
                </a:lnTo>
                <a:lnTo>
                  <a:pt x="3597" y="483"/>
                </a:lnTo>
                <a:lnTo>
                  <a:pt x="3597" y="485"/>
                </a:lnTo>
                <a:lnTo>
                  <a:pt x="3589" y="473"/>
                </a:lnTo>
                <a:lnTo>
                  <a:pt x="3594" y="457"/>
                </a:lnTo>
                <a:lnTo>
                  <a:pt x="3592" y="454"/>
                </a:lnTo>
                <a:lnTo>
                  <a:pt x="3592" y="452"/>
                </a:lnTo>
                <a:lnTo>
                  <a:pt x="3592" y="443"/>
                </a:lnTo>
                <a:lnTo>
                  <a:pt x="3594" y="433"/>
                </a:lnTo>
                <a:lnTo>
                  <a:pt x="3594" y="426"/>
                </a:lnTo>
                <a:lnTo>
                  <a:pt x="3594" y="419"/>
                </a:lnTo>
                <a:lnTo>
                  <a:pt x="3592" y="414"/>
                </a:lnTo>
                <a:lnTo>
                  <a:pt x="3587" y="409"/>
                </a:lnTo>
                <a:lnTo>
                  <a:pt x="3580" y="417"/>
                </a:lnTo>
                <a:lnTo>
                  <a:pt x="3578" y="428"/>
                </a:lnTo>
                <a:lnTo>
                  <a:pt x="3575" y="443"/>
                </a:lnTo>
                <a:lnTo>
                  <a:pt x="3573" y="454"/>
                </a:lnTo>
                <a:lnTo>
                  <a:pt x="3535" y="497"/>
                </a:lnTo>
                <a:lnTo>
                  <a:pt x="3495" y="528"/>
                </a:lnTo>
                <a:lnTo>
                  <a:pt x="3492" y="528"/>
                </a:lnTo>
                <a:lnTo>
                  <a:pt x="3485" y="528"/>
                </a:lnTo>
                <a:lnTo>
                  <a:pt x="3481" y="523"/>
                </a:lnTo>
                <a:lnTo>
                  <a:pt x="3478" y="523"/>
                </a:lnTo>
                <a:lnTo>
                  <a:pt x="3476" y="523"/>
                </a:lnTo>
                <a:lnTo>
                  <a:pt x="3469" y="528"/>
                </a:lnTo>
                <a:lnTo>
                  <a:pt x="3459" y="535"/>
                </a:lnTo>
                <a:lnTo>
                  <a:pt x="3452" y="540"/>
                </a:lnTo>
                <a:lnTo>
                  <a:pt x="3452" y="552"/>
                </a:lnTo>
                <a:lnTo>
                  <a:pt x="3440" y="561"/>
                </a:lnTo>
                <a:lnTo>
                  <a:pt x="3429" y="568"/>
                </a:lnTo>
                <a:lnTo>
                  <a:pt x="3426" y="571"/>
                </a:lnTo>
                <a:lnTo>
                  <a:pt x="3426" y="573"/>
                </a:lnTo>
                <a:lnTo>
                  <a:pt x="3438" y="585"/>
                </a:lnTo>
                <a:lnTo>
                  <a:pt x="3447" y="599"/>
                </a:lnTo>
                <a:lnTo>
                  <a:pt x="3447" y="608"/>
                </a:lnTo>
                <a:lnTo>
                  <a:pt x="3447" y="620"/>
                </a:lnTo>
                <a:lnTo>
                  <a:pt x="3447" y="623"/>
                </a:lnTo>
                <a:lnTo>
                  <a:pt x="3445" y="627"/>
                </a:lnTo>
                <a:lnTo>
                  <a:pt x="3443" y="627"/>
                </a:lnTo>
                <a:lnTo>
                  <a:pt x="3438" y="627"/>
                </a:lnTo>
                <a:lnTo>
                  <a:pt x="3436" y="627"/>
                </a:lnTo>
                <a:lnTo>
                  <a:pt x="3436" y="630"/>
                </a:lnTo>
                <a:lnTo>
                  <a:pt x="3421" y="632"/>
                </a:lnTo>
                <a:lnTo>
                  <a:pt x="3414" y="637"/>
                </a:lnTo>
                <a:lnTo>
                  <a:pt x="3412" y="630"/>
                </a:lnTo>
                <a:lnTo>
                  <a:pt x="3412" y="620"/>
                </a:lnTo>
                <a:lnTo>
                  <a:pt x="3412" y="618"/>
                </a:lnTo>
                <a:lnTo>
                  <a:pt x="3414" y="616"/>
                </a:lnTo>
                <a:lnTo>
                  <a:pt x="3412" y="611"/>
                </a:lnTo>
                <a:lnTo>
                  <a:pt x="3410" y="604"/>
                </a:lnTo>
                <a:lnTo>
                  <a:pt x="3412" y="601"/>
                </a:lnTo>
                <a:lnTo>
                  <a:pt x="3414" y="601"/>
                </a:lnTo>
                <a:lnTo>
                  <a:pt x="3414" y="597"/>
                </a:lnTo>
                <a:lnTo>
                  <a:pt x="3414" y="592"/>
                </a:lnTo>
                <a:lnTo>
                  <a:pt x="3407" y="592"/>
                </a:lnTo>
                <a:lnTo>
                  <a:pt x="3398" y="592"/>
                </a:lnTo>
                <a:lnTo>
                  <a:pt x="3395" y="590"/>
                </a:lnTo>
                <a:lnTo>
                  <a:pt x="3393" y="590"/>
                </a:lnTo>
                <a:lnTo>
                  <a:pt x="3395" y="580"/>
                </a:lnTo>
                <a:lnTo>
                  <a:pt x="3398" y="571"/>
                </a:lnTo>
                <a:lnTo>
                  <a:pt x="3395" y="568"/>
                </a:lnTo>
                <a:lnTo>
                  <a:pt x="3388" y="563"/>
                </a:lnTo>
                <a:lnTo>
                  <a:pt x="3379" y="566"/>
                </a:lnTo>
                <a:lnTo>
                  <a:pt x="3372" y="571"/>
                </a:lnTo>
                <a:lnTo>
                  <a:pt x="3362" y="575"/>
                </a:lnTo>
                <a:lnTo>
                  <a:pt x="3358" y="580"/>
                </a:lnTo>
                <a:lnTo>
                  <a:pt x="3355" y="580"/>
                </a:lnTo>
                <a:lnTo>
                  <a:pt x="3353" y="580"/>
                </a:lnTo>
                <a:lnTo>
                  <a:pt x="3355" y="575"/>
                </a:lnTo>
                <a:lnTo>
                  <a:pt x="3355" y="573"/>
                </a:lnTo>
                <a:lnTo>
                  <a:pt x="3355" y="571"/>
                </a:lnTo>
                <a:lnTo>
                  <a:pt x="3353" y="571"/>
                </a:lnTo>
                <a:lnTo>
                  <a:pt x="3358" y="566"/>
                </a:lnTo>
                <a:lnTo>
                  <a:pt x="3360" y="559"/>
                </a:lnTo>
                <a:lnTo>
                  <a:pt x="3362" y="559"/>
                </a:lnTo>
                <a:lnTo>
                  <a:pt x="3362" y="561"/>
                </a:lnTo>
                <a:lnTo>
                  <a:pt x="3360" y="554"/>
                </a:lnTo>
                <a:lnTo>
                  <a:pt x="3358" y="552"/>
                </a:lnTo>
                <a:lnTo>
                  <a:pt x="3353" y="552"/>
                </a:lnTo>
                <a:lnTo>
                  <a:pt x="3350" y="552"/>
                </a:lnTo>
                <a:lnTo>
                  <a:pt x="3343" y="561"/>
                </a:lnTo>
                <a:lnTo>
                  <a:pt x="3336" y="566"/>
                </a:lnTo>
                <a:lnTo>
                  <a:pt x="3329" y="573"/>
                </a:lnTo>
                <a:lnTo>
                  <a:pt x="3320" y="575"/>
                </a:lnTo>
                <a:lnTo>
                  <a:pt x="3317" y="575"/>
                </a:lnTo>
                <a:lnTo>
                  <a:pt x="3313" y="575"/>
                </a:lnTo>
                <a:lnTo>
                  <a:pt x="3313" y="578"/>
                </a:lnTo>
                <a:lnTo>
                  <a:pt x="3313" y="582"/>
                </a:lnTo>
                <a:lnTo>
                  <a:pt x="3317" y="587"/>
                </a:lnTo>
                <a:lnTo>
                  <a:pt x="3327" y="587"/>
                </a:lnTo>
                <a:lnTo>
                  <a:pt x="3327" y="592"/>
                </a:lnTo>
                <a:lnTo>
                  <a:pt x="3327" y="594"/>
                </a:lnTo>
                <a:lnTo>
                  <a:pt x="3327" y="599"/>
                </a:lnTo>
                <a:lnTo>
                  <a:pt x="3331" y="599"/>
                </a:lnTo>
                <a:lnTo>
                  <a:pt x="3339" y="597"/>
                </a:lnTo>
                <a:lnTo>
                  <a:pt x="3346" y="592"/>
                </a:lnTo>
                <a:lnTo>
                  <a:pt x="3353" y="594"/>
                </a:lnTo>
                <a:lnTo>
                  <a:pt x="3360" y="594"/>
                </a:lnTo>
                <a:lnTo>
                  <a:pt x="3365" y="594"/>
                </a:lnTo>
                <a:lnTo>
                  <a:pt x="3367" y="594"/>
                </a:lnTo>
                <a:lnTo>
                  <a:pt x="3367" y="597"/>
                </a:lnTo>
                <a:lnTo>
                  <a:pt x="3367" y="601"/>
                </a:lnTo>
                <a:lnTo>
                  <a:pt x="3360" y="606"/>
                </a:lnTo>
                <a:lnTo>
                  <a:pt x="3348" y="608"/>
                </a:lnTo>
                <a:lnTo>
                  <a:pt x="3346" y="613"/>
                </a:lnTo>
                <a:lnTo>
                  <a:pt x="3341" y="616"/>
                </a:lnTo>
                <a:lnTo>
                  <a:pt x="3336" y="623"/>
                </a:lnTo>
                <a:lnTo>
                  <a:pt x="3329" y="630"/>
                </a:lnTo>
                <a:lnTo>
                  <a:pt x="3343" y="639"/>
                </a:lnTo>
                <a:lnTo>
                  <a:pt x="3348" y="658"/>
                </a:lnTo>
                <a:lnTo>
                  <a:pt x="3355" y="663"/>
                </a:lnTo>
                <a:lnTo>
                  <a:pt x="3362" y="670"/>
                </a:lnTo>
                <a:lnTo>
                  <a:pt x="3360" y="670"/>
                </a:lnTo>
                <a:lnTo>
                  <a:pt x="3360" y="675"/>
                </a:lnTo>
                <a:lnTo>
                  <a:pt x="3360" y="682"/>
                </a:lnTo>
                <a:lnTo>
                  <a:pt x="3355" y="684"/>
                </a:lnTo>
                <a:lnTo>
                  <a:pt x="3350" y="687"/>
                </a:lnTo>
                <a:lnTo>
                  <a:pt x="3355" y="689"/>
                </a:lnTo>
                <a:lnTo>
                  <a:pt x="3360" y="691"/>
                </a:lnTo>
                <a:lnTo>
                  <a:pt x="3360" y="699"/>
                </a:lnTo>
                <a:lnTo>
                  <a:pt x="3360" y="703"/>
                </a:lnTo>
                <a:lnTo>
                  <a:pt x="3358" y="708"/>
                </a:lnTo>
                <a:lnTo>
                  <a:pt x="3355" y="715"/>
                </a:lnTo>
                <a:lnTo>
                  <a:pt x="3353" y="717"/>
                </a:lnTo>
                <a:lnTo>
                  <a:pt x="3348" y="720"/>
                </a:lnTo>
                <a:lnTo>
                  <a:pt x="3343" y="729"/>
                </a:lnTo>
                <a:lnTo>
                  <a:pt x="3336" y="734"/>
                </a:lnTo>
                <a:lnTo>
                  <a:pt x="3334" y="739"/>
                </a:lnTo>
                <a:lnTo>
                  <a:pt x="3334" y="744"/>
                </a:lnTo>
                <a:lnTo>
                  <a:pt x="3334" y="746"/>
                </a:lnTo>
                <a:lnTo>
                  <a:pt x="3334" y="751"/>
                </a:lnTo>
                <a:lnTo>
                  <a:pt x="3327" y="758"/>
                </a:lnTo>
                <a:lnTo>
                  <a:pt x="3317" y="765"/>
                </a:lnTo>
                <a:lnTo>
                  <a:pt x="3313" y="770"/>
                </a:lnTo>
                <a:lnTo>
                  <a:pt x="3308" y="777"/>
                </a:lnTo>
                <a:lnTo>
                  <a:pt x="3305" y="777"/>
                </a:lnTo>
                <a:lnTo>
                  <a:pt x="3301" y="781"/>
                </a:lnTo>
                <a:lnTo>
                  <a:pt x="3296" y="786"/>
                </a:lnTo>
                <a:lnTo>
                  <a:pt x="3284" y="789"/>
                </a:lnTo>
                <a:lnTo>
                  <a:pt x="3275" y="791"/>
                </a:lnTo>
                <a:lnTo>
                  <a:pt x="3272" y="791"/>
                </a:lnTo>
                <a:lnTo>
                  <a:pt x="3268" y="791"/>
                </a:lnTo>
                <a:lnTo>
                  <a:pt x="3265" y="789"/>
                </a:lnTo>
                <a:lnTo>
                  <a:pt x="3263" y="786"/>
                </a:lnTo>
                <a:lnTo>
                  <a:pt x="3258" y="798"/>
                </a:lnTo>
                <a:lnTo>
                  <a:pt x="3249" y="800"/>
                </a:lnTo>
                <a:lnTo>
                  <a:pt x="3237" y="803"/>
                </a:lnTo>
                <a:lnTo>
                  <a:pt x="3227" y="807"/>
                </a:lnTo>
                <a:lnTo>
                  <a:pt x="3227" y="812"/>
                </a:lnTo>
                <a:lnTo>
                  <a:pt x="3227" y="817"/>
                </a:lnTo>
                <a:lnTo>
                  <a:pt x="3227" y="819"/>
                </a:lnTo>
                <a:lnTo>
                  <a:pt x="3225" y="822"/>
                </a:lnTo>
                <a:lnTo>
                  <a:pt x="3230" y="822"/>
                </a:lnTo>
                <a:lnTo>
                  <a:pt x="3234" y="824"/>
                </a:lnTo>
                <a:lnTo>
                  <a:pt x="3227" y="838"/>
                </a:lnTo>
                <a:lnTo>
                  <a:pt x="3218" y="845"/>
                </a:lnTo>
                <a:lnTo>
                  <a:pt x="3211" y="843"/>
                </a:lnTo>
                <a:lnTo>
                  <a:pt x="3206" y="843"/>
                </a:lnTo>
                <a:lnTo>
                  <a:pt x="3206" y="838"/>
                </a:lnTo>
                <a:lnTo>
                  <a:pt x="3206" y="831"/>
                </a:lnTo>
                <a:lnTo>
                  <a:pt x="3208" y="826"/>
                </a:lnTo>
                <a:lnTo>
                  <a:pt x="3213" y="822"/>
                </a:lnTo>
                <a:lnTo>
                  <a:pt x="3218" y="822"/>
                </a:lnTo>
                <a:lnTo>
                  <a:pt x="3223" y="822"/>
                </a:lnTo>
                <a:lnTo>
                  <a:pt x="3220" y="822"/>
                </a:lnTo>
                <a:lnTo>
                  <a:pt x="3220" y="812"/>
                </a:lnTo>
                <a:lnTo>
                  <a:pt x="3218" y="803"/>
                </a:lnTo>
                <a:lnTo>
                  <a:pt x="3220" y="803"/>
                </a:lnTo>
                <a:lnTo>
                  <a:pt x="3213" y="803"/>
                </a:lnTo>
                <a:lnTo>
                  <a:pt x="3206" y="800"/>
                </a:lnTo>
                <a:lnTo>
                  <a:pt x="3204" y="803"/>
                </a:lnTo>
                <a:lnTo>
                  <a:pt x="3201" y="803"/>
                </a:lnTo>
                <a:lnTo>
                  <a:pt x="3199" y="803"/>
                </a:lnTo>
                <a:lnTo>
                  <a:pt x="3194" y="803"/>
                </a:lnTo>
                <a:lnTo>
                  <a:pt x="3194" y="805"/>
                </a:lnTo>
                <a:lnTo>
                  <a:pt x="3192" y="810"/>
                </a:lnTo>
                <a:lnTo>
                  <a:pt x="3185" y="812"/>
                </a:lnTo>
                <a:lnTo>
                  <a:pt x="3180" y="819"/>
                </a:lnTo>
                <a:lnTo>
                  <a:pt x="3175" y="826"/>
                </a:lnTo>
                <a:lnTo>
                  <a:pt x="3173" y="836"/>
                </a:lnTo>
                <a:lnTo>
                  <a:pt x="3178" y="843"/>
                </a:lnTo>
                <a:lnTo>
                  <a:pt x="3182" y="850"/>
                </a:lnTo>
                <a:lnTo>
                  <a:pt x="3185" y="857"/>
                </a:lnTo>
                <a:lnTo>
                  <a:pt x="3192" y="862"/>
                </a:lnTo>
                <a:lnTo>
                  <a:pt x="3201" y="871"/>
                </a:lnTo>
                <a:lnTo>
                  <a:pt x="3211" y="886"/>
                </a:lnTo>
                <a:lnTo>
                  <a:pt x="3216" y="905"/>
                </a:lnTo>
                <a:lnTo>
                  <a:pt x="3213" y="926"/>
                </a:lnTo>
                <a:lnTo>
                  <a:pt x="3206" y="938"/>
                </a:lnTo>
                <a:lnTo>
                  <a:pt x="3192" y="947"/>
                </a:lnTo>
                <a:lnTo>
                  <a:pt x="3187" y="945"/>
                </a:lnTo>
                <a:lnTo>
                  <a:pt x="3182" y="945"/>
                </a:lnTo>
                <a:lnTo>
                  <a:pt x="3185" y="947"/>
                </a:lnTo>
                <a:lnTo>
                  <a:pt x="3185" y="950"/>
                </a:lnTo>
                <a:lnTo>
                  <a:pt x="3175" y="961"/>
                </a:lnTo>
                <a:lnTo>
                  <a:pt x="3161" y="969"/>
                </a:lnTo>
                <a:lnTo>
                  <a:pt x="3161" y="966"/>
                </a:lnTo>
                <a:lnTo>
                  <a:pt x="3161" y="961"/>
                </a:lnTo>
                <a:lnTo>
                  <a:pt x="3161" y="957"/>
                </a:lnTo>
                <a:lnTo>
                  <a:pt x="3161" y="952"/>
                </a:lnTo>
                <a:lnTo>
                  <a:pt x="3156" y="947"/>
                </a:lnTo>
                <a:lnTo>
                  <a:pt x="3149" y="943"/>
                </a:lnTo>
                <a:lnTo>
                  <a:pt x="3149" y="945"/>
                </a:lnTo>
                <a:lnTo>
                  <a:pt x="3147" y="940"/>
                </a:lnTo>
                <a:lnTo>
                  <a:pt x="3140" y="938"/>
                </a:lnTo>
                <a:lnTo>
                  <a:pt x="3140" y="935"/>
                </a:lnTo>
                <a:lnTo>
                  <a:pt x="3140" y="933"/>
                </a:lnTo>
                <a:lnTo>
                  <a:pt x="3135" y="924"/>
                </a:lnTo>
                <a:lnTo>
                  <a:pt x="3126" y="916"/>
                </a:lnTo>
                <a:lnTo>
                  <a:pt x="3119" y="916"/>
                </a:lnTo>
                <a:lnTo>
                  <a:pt x="3116" y="914"/>
                </a:lnTo>
                <a:lnTo>
                  <a:pt x="3116" y="909"/>
                </a:lnTo>
                <a:lnTo>
                  <a:pt x="3116" y="907"/>
                </a:lnTo>
                <a:lnTo>
                  <a:pt x="3111" y="907"/>
                </a:lnTo>
                <a:lnTo>
                  <a:pt x="3107" y="907"/>
                </a:lnTo>
                <a:lnTo>
                  <a:pt x="3102" y="933"/>
                </a:lnTo>
                <a:lnTo>
                  <a:pt x="3097" y="950"/>
                </a:lnTo>
                <a:lnTo>
                  <a:pt x="3097" y="952"/>
                </a:lnTo>
                <a:lnTo>
                  <a:pt x="3097" y="954"/>
                </a:lnTo>
                <a:lnTo>
                  <a:pt x="3102" y="959"/>
                </a:lnTo>
                <a:lnTo>
                  <a:pt x="3107" y="969"/>
                </a:lnTo>
                <a:lnTo>
                  <a:pt x="3111" y="976"/>
                </a:lnTo>
                <a:lnTo>
                  <a:pt x="3111" y="985"/>
                </a:lnTo>
                <a:lnTo>
                  <a:pt x="3116" y="988"/>
                </a:lnTo>
                <a:lnTo>
                  <a:pt x="3123" y="990"/>
                </a:lnTo>
                <a:lnTo>
                  <a:pt x="3147" y="1016"/>
                </a:lnTo>
                <a:lnTo>
                  <a:pt x="3147" y="1042"/>
                </a:lnTo>
                <a:lnTo>
                  <a:pt x="3156" y="1059"/>
                </a:lnTo>
                <a:lnTo>
                  <a:pt x="3152" y="1061"/>
                </a:lnTo>
                <a:lnTo>
                  <a:pt x="3147" y="1061"/>
                </a:lnTo>
                <a:lnTo>
                  <a:pt x="3126" y="1049"/>
                </a:lnTo>
                <a:lnTo>
                  <a:pt x="3111" y="1023"/>
                </a:lnTo>
                <a:lnTo>
                  <a:pt x="3104" y="995"/>
                </a:lnTo>
                <a:lnTo>
                  <a:pt x="3085" y="976"/>
                </a:lnTo>
                <a:lnTo>
                  <a:pt x="3088" y="952"/>
                </a:lnTo>
                <a:lnTo>
                  <a:pt x="3090" y="924"/>
                </a:lnTo>
                <a:lnTo>
                  <a:pt x="3083" y="900"/>
                </a:lnTo>
                <a:lnTo>
                  <a:pt x="3078" y="876"/>
                </a:lnTo>
                <a:lnTo>
                  <a:pt x="3076" y="869"/>
                </a:lnTo>
                <a:lnTo>
                  <a:pt x="3074" y="862"/>
                </a:lnTo>
                <a:lnTo>
                  <a:pt x="3071" y="862"/>
                </a:lnTo>
                <a:lnTo>
                  <a:pt x="3069" y="864"/>
                </a:lnTo>
                <a:lnTo>
                  <a:pt x="3066" y="867"/>
                </a:lnTo>
                <a:lnTo>
                  <a:pt x="3064" y="867"/>
                </a:lnTo>
                <a:lnTo>
                  <a:pt x="3062" y="867"/>
                </a:lnTo>
                <a:lnTo>
                  <a:pt x="3057" y="871"/>
                </a:lnTo>
                <a:lnTo>
                  <a:pt x="3052" y="879"/>
                </a:lnTo>
                <a:lnTo>
                  <a:pt x="3050" y="876"/>
                </a:lnTo>
                <a:lnTo>
                  <a:pt x="3045" y="874"/>
                </a:lnTo>
                <a:lnTo>
                  <a:pt x="3043" y="874"/>
                </a:lnTo>
                <a:lnTo>
                  <a:pt x="3040" y="874"/>
                </a:lnTo>
                <a:lnTo>
                  <a:pt x="3038" y="871"/>
                </a:lnTo>
                <a:lnTo>
                  <a:pt x="3038" y="869"/>
                </a:lnTo>
                <a:lnTo>
                  <a:pt x="3040" y="862"/>
                </a:lnTo>
                <a:lnTo>
                  <a:pt x="3040" y="855"/>
                </a:lnTo>
                <a:lnTo>
                  <a:pt x="3040" y="853"/>
                </a:lnTo>
                <a:lnTo>
                  <a:pt x="3036" y="838"/>
                </a:lnTo>
                <a:lnTo>
                  <a:pt x="3031" y="831"/>
                </a:lnTo>
                <a:lnTo>
                  <a:pt x="3033" y="831"/>
                </a:lnTo>
                <a:lnTo>
                  <a:pt x="3033" y="826"/>
                </a:lnTo>
                <a:lnTo>
                  <a:pt x="3031" y="824"/>
                </a:lnTo>
                <a:lnTo>
                  <a:pt x="3029" y="824"/>
                </a:lnTo>
                <a:lnTo>
                  <a:pt x="3026" y="824"/>
                </a:lnTo>
                <a:lnTo>
                  <a:pt x="3019" y="817"/>
                </a:lnTo>
                <a:lnTo>
                  <a:pt x="3014" y="807"/>
                </a:lnTo>
                <a:lnTo>
                  <a:pt x="3012" y="796"/>
                </a:lnTo>
                <a:lnTo>
                  <a:pt x="3005" y="789"/>
                </a:lnTo>
                <a:lnTo>
                  <a:pt x="3003" y="789"/>
                </a:lnTo>
                <a:lnTo>
                  <a:pt x="3000" y="789"/>
                </a:lnTo>
                <a:lnTo>
                  <a:pt x="3000" y="791"/>
                </a:lnTo>
                <a:lnTo>
                  <a:pt x="3000" y="796"/>
                </a:lnTo>
                <a:lnTo>
                  <a:pt x="2998" y="793"/>
                </a:lnTo>
                <a:lnTo>
                  <a:pt x="2995" y="793"/>
                </a:lnTo>
                <a:lnTo>
                  <a:pt x="2995" y="796"/>
                </a:lnTo>
                <a:lnTo>
                  <a:pt x="2993" y="800"/>
                </a:lnTo>
                <a:lnTo>
                  <a:pt x="2991" y="798"/>
                </a:lnTo>
                <a:lnTo>
                  <a:pt x="2991" y="796"/>
                </a:lnTo>
                <a:lnTo>
                  <a:pt x="2988" y="796"/>
                </a:lnTo>
                <a:lnTo>
                  <a:pt x="2984" y="798"/>
                </a:lnTo>
                <a:lnTo>
                  <a:pt x="2979" y="800"/>
                </a:lnTo>
                <a:lnTo>
                  <a:pt x="2979" y="803"/>
                </a:lnTo>
                <a:lnTo>
                  <a:pt x="2974" y="800"/>
                </a:lnTo>
                <a:lnTo>
                  <a:pt x="2969" y="798"/>
                </a:lnTo>
                <a:lnTo>
                  <a:pt x="2962" y="803"/>
                </a:lnTo>
                <a:lnTo>
                  <a:pt x="2955" y="805"/>
                </a:lnTo>
                <a:lnTo>
                  <a:pt x="2955" y="807"/>
                </a:lnTo>
                <a:lnTo>
                  <a:pt x="2955" y="810"/>
                </a:lnTo>
                <a:lnTo>
                  <a:pt x="2955" y="812"/>
                </a:lnTo>
                <a:lnTo>
                  <a:pt x="2955" y="815"/>
                </a:lnTo>
                <a:lnTo>
                  <a:pt x="2951" y="819"/>
                </a:lnTo>
                <a:lnTo>
                  <a:pt x="2948" y="822"/>
                </a:lnTo>
                <a:lnTo>
                  <a:pt x="2943" y="824"/>
                </a:lnTo>
                <a:lnTo>
                  <a:pt x="2939" y="826"/>
                </a:lnTo>
                <a:lnTo>
                  <a:pt x="2932" y="831"/>
                </a:lnTo>
                <a:lnTo>
                  <a:pt x="2927" y="841"/>
                </a:lnTo>
                <a:lnTo>
                  <a:pt x="2920" y="848"/>
                </a:lnTo>
                <a:lnTo>
                  <a:pt x="2913" y="853"/>
                </a:lnTo>
                <a:lnTo>
                  <a:pt x="2903" y="857"/>
                </a:lnTo>
                <a:lnTo>
                  <a:pt x="2901" y="869"/>
                </a:lnTo>
                <a:lnTo>
                  <a:pt x="2891" y="869"/>
                </a:lnTo>
                <a:lnTo>
                  <a:pt x="2887" y="876"/>
                </a:lnTo>
                <a:lnTo>
                  <a:pt x="2880" y="879"/>
                </a:lnTo>
                <a:lnTo>
                  <a:pt x="2875" y="886"/>
                </a:lnTo>
                <a:lnTo>
                  <a:pt x="2877" y="898"/>
                </a:lnTo>
                <a:lnTo>
                  <a:pt x="2877" y="909"/>
                </a:lnTo>
                <a:lnTo>
                  <a:pt x="2877" y="919"/>
                </a:lnTo>
                <a:lnTo>
                  <a:pt x="2872" y="926"/>
                </a:lnTo>
                <a:lnTo>
                  <a:pt x="2872" y="935"/>
                </a:lnTo>
                <a:lnTo>
                  <a:pt x="2872" y="947"/>
                </a:lnTo>
                <a:lnTo>
                  <a:pt x="2865" y="950"/>
                </a:lnTo>
                <a:lnTo>
                  <a:pt x="2863" y="957"/>
                </a:lnTo>
                <a:lnTo>
                  <a:pt x="2863" y="959"/>
                </a:lnTo>
                <a:lnTo>
                  <a:pt x="2865" y="961"/>
                </a:lnTo>
                <a:lnTo>
                  <a:pt x="2858" y="964"/>
                </a:lnTo>
                <a:lnTo>
                  <a:pt x="2854" y="966"/>
                </a:lnTo>
                <a:lnTo>
                  <a:pt x="2851" y="971"/>
                </a:lnTo>
                <a:lnTo>
                  <a:pt x="2846" y="976"/>
                </a:lnTo>
                <a:lnTo>
                  <a:pt x="2844" y="976"/>
                </a:lnTo>
                <a:lnTo>
                  <a:pt x="2832" y="964"/>
                </a:lnTo>
                <a:lnTo>
                  <a:pt x="2827" y="943"/>
                </a:lnTo>
                <a:lnTo>
                  <a:pt x="2818" y="926"/>
                </a:lnTo>
                <a:lnTo>
                  <a:pt x="2811" y="909"/>
                </a:lnTo>
                <a:lnTo>
                  <a:pt x="2804" y="888"/>
                </a:lnTo>
                <a:lnTo>
                  <a:pt x="2797" y="871"/>
                </a:lnTo>
                <a:lnTo>
                  <a:pt x="2792" y="850"/>
                </a:lnTo>
                <a:lnTo>
                  <a:pt x="2790" y="829"/>
                </a:lnTo>
                <a:lnTo>
                  <a:pt x="2790" y="810"/>
                </a:lnTo>
                <a:lnTo>
                  <a:pt x="2785" y="796"/>
                </a:lnTo>
                <a:lnTo>
                  <a:pt x="2785" y="800"/>
                </a:lnTo>
                <a:lnTo>
                  <a:pt x="2785" y="805"/>
                </a:lnTo>
                <a:lnTo>
                  <a:pt x="2775" y="810"/>
                </a:lnTo>
                <a:lnTo>
                  <a:pt x="2766" y="812"/>
                </a:lnTo>
                <a:lnTo>
                  <a:pt x="2754" y="805"/>
                </a:lnTo>
                <a:lnTo>
                  <a:pt x="2745" y="791"/>
                </a:lnTo>
                <a:lnTo>
                  <a:pt x="2754" y="789"/>
                </a:lnTo>
                <a:lnTo>
                  <a:pt x="2761" y="786"/>
                </a:lnTo>
                <a:lnTo>
                  <a:pt x="2761" y="784"/>
                </a:lnTo>
                <a:lnTo>
                  <a:pt x="2756" y="786"/>
                </a:lnTo>
                <a:lnTo>
                  <a:pt x="2754" y="786"/>
                </a:lnTo>
                <a:lnTo>
                  <a:pt x="2752" y="786"/>
                </a:lnTo>
                <a:lnTo>
                  <a:pt x="2742" y="781"/>
                </a:lnTo>
                <a:lnTo>
                  <a:pt x="2738" y="772"/>
                </a:lnTo>
                <a:lnTo>
                  <a:pt x="2730" y="772"/>
                </a:lnTo>
                <a:lnTo>
                  <a:pt x="2726" y="762"/>
                </a:lnTo>
                <a:lnTo>
                  <a:pt x="2721" y="758"/>
                </a:lnTo>
                <a:lnTo>
                  <a:pt x="2716" y="751"/>
                </a:lnTo>
                <a:lnTo>
                  <a:pt x="2702" y="753"/>
                </a:lnTo>
                <a:lnTo>
                  <a:pt x="2688" y="755"/>
                </a:lnTo>
                <a:lnTo>
                  <a:pt x="2671" y="755"/>
                </a:lnTo>
                <a:lnTo>
                  <a:pt x="2657" y="758"/>
                </a:lnTo>
                <a:lnTo>
                  <a:pt x="2633" y="753"/>
                </a:lnTo>
                <a:lnTo>
                  <a:pt x="2610" y="748"/>
                </a:lnTo>
                <a:lnTo>
                  <a:pt x="2607" y="741"/>
                </a:lnTo>
                <a:lnTo>
                  <a:pt x="2607" y="734"/>
                </a:lnTo>
                <a:lnTo>
                  <a:pt x="2605" y="732"/>
                </a:lnTo>
                <a:lnTo>
                  <a:pt x="2603" y="732"/>
                </a:lnTo>
                <a:lnTo>
                  <a:pt x="2600" y="732"/>
                </a:lnTo>
                <a:lnTo>
                  <a:pt x="2598" y="732"/>
                </a:lnTo>
                <a:lnTo>
                  <a:pt x="2596" y="734"/>
                </a:lnTo>
                <a:lnTo>
                  <a:pt x="2593" y="736"/>
                </a:lnTo>
                <a:lnTo>
                  <a:pt x="2588" y="736"/>
                </a:lnTo>
                <a:lnTo>
                  <a:pt x="2588" y="734"/>
                </a:lnTo>
                <a:lnTo>
                  <a:pt x="2588" y="736"/>
                </a:lnTo>
                <a:lnTo>
                  <a:pt x="2579" y="736"/>
                </a:lnTo>
                <a:lnTo>
                  <a:pt x="2570" y="736"/>
                </a:lnTo>
                <a:lnTo>
                  <a:pt x="2562" y="732"/>
                </a:lnTo>
                <a:lnTo>
                  <a:pt x="2558" y="727"/>
                </a:lnTo>
                <a:lnTo>
                  <a:pt x="2548" y="722"/>
                </a:lnTo>
                <a:lnTo>
                  <a:pt x="2544" y="720"/>
                </a:lnTo>
                <a:lnTo>
                  <a:pt x="2534" y="706"/>
                </a:lnTo>
                <a:lnTo>
                  <a:pt x="2527" y="691"/>
                </a:lnTo>
                <a:lnTo>
                  <a:pt x="2522" y="691"/>
                </a:lnTo>
                <a:lnTo>
                  <a:pt x="2520" y="691"/>
                </a:lnTo>
                <a:lnTo>
                  <a:pt x="2515" y="691"/>
                </a:lnTo>
                <a:lnTo>
                  <a:pt x="2513" y="694"/>
                </a:lnTo>
                <a:lnTo>
                  <a:pt x="2506" y="691"/>
                </a:lnTo>
                <a:lnTo>
                  <a:pt x="2503" y="699"/>
                </a:lnTo>
                <a:lnTo>
                  <a:pt x="2508" y="710"/>
                </a:lnTo>
                <a:lnTo>
                  <a:pt x="2513" y="720"/>
                </a:lnTo>
                <a:lnTo>
                  <a:pt x="2522" y="729"/>
                </a:lnTo>
                <a:lnTo>
                  <a:pt x="2529" y="736"/>
                </a:lnTo>
                <a:lnTo>
                  <a:pt x="2529" y="741"/>
                </a:lnTo>
                <a:lnTo>
                  <a:pt x="2527" y="746"/>
                </a:lnTo>
                <a:lnTo>
                  <a:pt x="2532" y="751"/>
                </a:lnTo>
                <a:lnTo>
                  <a:pt x="2534" y="755"/>
                </a:lnTo>
                <a:lnTo>
                  <a:pt x="2536" y="746"/>
                </a:lnTo>
                <a:lnTo>
                  <a:pt x="2541" y="744"/>
                </a:lnTo>
                <a:lnTo>
                  <a:pt x="2544" y="746"/>
                </a:lnTo>
                <a:lnTo>
                  <a:pt x="2546" y="751"/>
                </a:lnTo>
                <a:lnTo>
                  <a:pt x="2546" y="753"/>
                </a:lnTo>
                <a:lnTo>
                  <a:pt x="2546" y="758"/>
                </a:lnTo>
                <a:lnTo>
                  <a:pt x="2544" y="760"/>
                </a:lnTo>
                <a:lnTo>
                  <a:pt x="2541" y="765"/>
                </a:lnTo>
                <a:lnTo>
                  <a:pt x="2546" y="767"/>
                </a:lnTo>
                <a:lnTo>
                  <a:pt x="2551" y="770"/>
                </a:lnTo>
                <a:lnTo>
                  <a:pt x="2560" y="767"/>
                </a:lnTo>
                <a:lnTo>
                  <a:pt x="2567" y="767"/>
                </a:lnTo>
                <a:lnTo>
                  <a:pt x="2570" y="767"/>
                </a:lnTo>
                <a:lnTo>
                  <a:pt x="2570" y="770"/>
                </a:lnTo>
                <a:lnTo>
                  <a:pt x="2586" y="755"/>
                </a:lnTo>
                <a:lnTo>
                  <a:pt x="2603" y="739"/>
                </a:lnTo>
                <a:lnTo>
                  <a:pt x="2600" y="744"/>
                </a:lnTo>
                <a:lnTo>
                  <a:pt x="2600" y="751"/>
                </a:lnTo>
                <a:lnTo>
                  <a:pt x="2607" y="767"/>
                </a:lnTo>
                <a:lnTo>
                  <a:pt x="2629" y="774"/>
                </a:lnTo>
                <a:lnTo>
                  <a:pt x="2636" y="784"/>
                </a:lnTo>
                <a:lnTo>
                  <a:pt x="2641" y="793"/>
                </a:lnTo>
                <a:lnTo>
                  <a:pt x="2633" y="803"/>
                </a:lnTo>
                <a:lnTo>
                  <a:pt x="2626" y="817"/>
                </a:lnTo>
                <a:lnTo>
                  <a:pt x="2624" y="817"/>
                </a:lnTo>
                <a:lnTo>
                  <a:pt x="2622" y="817"/>
                </a:lnTo>
                <a:lnTo>
                  <a:pt x="2617" y="822"/>
                </a:lnTo>
                <a:lnTo>
                  <a:pt x="2617" y="834"/>
                </a:lnTo>
                <a:lnTo>
                  <a:pt x="2612" y="836"/>
                </a:lnTo>
                <a:lnTo>
                  <a:pt x="2605" y="838"/>
                </a:lnTo>
                <a:lnTo>
                  <a:pt x="2603" y="843"/>
                </a:lnTo>
                <a:lnTo>
                  <a:pt x="2600" y="850"/>
                </a:lnTo>
                <a:lnTo>
                  <a:pt x="2596" y="850"/>
                </a:lnTo>
                <a:lnTo>
                  <a:pt x="2591" y="850"/>
                </a:lnTo>
                <a:lnTo>
                  <a:pt x="2588" y="855"/>
                </a:lnTo>
                <a:lnTo>
                  <a:pt x="2584" y="862"/>
                </a:lnTo>
                <a:lnTo>
                  <a:pt x="2567" y="864"/>
                </a:lnTo>
                <a:lnTo>
                  <a:pt x="2553" y="869"/>
                </a:lnTo>
                <a:lnTo>
                  <a:pt x="2553" y="876"/>
                </a:lnTo>
                <a:lnTo>
                  <a:pt x="2546" y="883"/>
                </a:lnTo>
                <a:lnTo>
                  <a:pt x="2539" y="886"/>
                </a:lnTo>
                <a:lnTo>
                  <a:pt x="2532" y="888"/>
                </a:lnTo>
                <a:lnTo>
                  <a:pt x="2525" y="890"/>
                </a:lnTo>
                <a:lnTo>
                  <a:pt x="2517" y="893"/>
                </a:lnTo>
                <a:lnTo>
                  <a:pt x="2513" y="898"/>
                </a:lnTo>
                <a:lnTo>
                  <a:pt x="2506" y="900"/>
                </a:lnTo>
                <a:lnTo>
                  <a:pt x="2494" y="905"/>
                </a:lnTo>
                <a:lnTo>
                  <a:pt x="2477" y="909"/>
                </a:lnTo>
                <a:lnTo>
                  <a:pt x="2468" y="914"/>
                </a:lnTo>
                <a:lnTo>
                  <a:pt x="2456" y="916"/>
                </a:lnTo>
                <a:lnTo>
                  <a:pt x="2449" y="912"/>
                </a:lnTo>
                <a:lnTo>
                  <a:pt x="2447" y="900"/>
                </a:lnTo>
                <a:lnTo>
                  <a:pt x="2442" y="890"/>
                </a:lnTo>
                <a:lnTo>
                  <a:pt x="2442" y="879"/>
                </a:lnTo>
                <a:lnTo>
                  <a:pt x="2442" y="874"/>
                </a:lnTo>
                <a:lnTo>
                  <a:pt x="2442" y="869"/>
                </a:lnTo>
                <a:lnTo>
                  <a:pt x="2432" y="853"/>
                </a:lnTo>
                <a:lnTo>
                  <a:pt x="2423" y="836"/>
                </a:lnTo>
                <a:lnTo>
                  <a:pt x="2418" y="826"/>
                </a:lnTo>
                <a:lnTo>
                  <a:pt x="2411" y="822"/>
                </a:lnTo>
                <a:lnTo>
                  <a:pt x="2404" y="815"/>
                </a:lnTo>
                <a:lnTo>
                  <a:pt x="2399" y="807"/>
                </a:lnTo>
                <a:lnTo>
                  <a:pt x="2397" y="798"/>
                </a:lnTo>
                <a:lnTo>
                  <a:pt x="2397" y="791"/>
                </a:lnTo>
                <a:lnTo>
                  <a:pt x="2392" y="779"/>
                </a:lnTo>
                <a:lnTo>
                  <a:pt x="2387" y="770"/>
                </a:lnTo>
                <a:lnTo>
                  <a:pt x="2378" y="760"/>
                </a:lnTo>
                <a:lnTo>
                  <a:pt x="2376" y="751"/>
                </a:lnTo>
                <a:lnTo>
                  <a:pt x="2361" y="732"/>
                </a:lnTo>
                <a:lnTo>
                  <a:pt x="2347" y="717"/>
                </a:lnTo>
                <a:lnTo>
                  <a:pt x="2347" y="715"/>
                </a:lnTo>
                <a:lnTo>
                  <a:pt x="2347" y="713"/>
                </a:lnTo>
                <a:lnTo>
                  <a:pt x="2345" y="717"/>
                </a:lnTo>
                <a:lnTo>
                  <a:pt x="2342" y="722"/>
                </a:lnTo>
                <a:lnTo>
                  <a:pt x="2338" y="717"/>
                </a:lnTo>
                <a:lnTo>
                  <a:pt x="2333" y="713"/>
                </a:lnTo>
                <a:lnTo>
                  <a:pt x="2338" y="727"/>
                </a:lnTo>
                <a:lnTo>
                  <a:pt x="2345" y="744"/>
                </a:lnTo>
                <a:lnTo>
                  <a:pt x="2349" y="751"/>
                </a:lnTo>
                <a:lnTo>
                  <a:pt x="2352" y="758"/>
                </a:lnTo>
                <a:lnTo>
                  <a:pt x="2357" y="765"/>
                </a:lnTo>
                <a:lnTo>
                  <a:pt x="2361" y="770"/>
                </a:lnTo>
                <a:lnTo>
                  <a:pt x="2359" y="774"/>
                </a:lnTo>
                <a:lnTo>
                  <a:pt x="2359" y="777"/>
                </a:lnTo>
                <a:lnTo>
                  <a:pt x="2366" y="786"/>
                </a:lnTo>
                <a:lnTo>
                  <a:pt x="2376" y="800"/>
                </a:lnTo>
                <a:lnTo>
                  <a:pt x="2378" y="817"/>
                </a:lnTo>
                <a:lnTo>
                  <a:pt x="2380" y="836"/>
                </a:lnTo>
                <a:lnTo>
                  <a:pt x="2399" y="860"/>
                </a:lnTo>
                <a:lnTo>
                  <a:pt x="2411" y="883"/>
                </a:lnTo>
                <a:lnTo>
                  <a:pt x="2418" y="888"/>
                </a:lnTo>
                <a:lnTo>
                  <a:pt x="2423" y="890"/>
                </a:lnTo>
                <a:lnTo>
                  <a:pt x="2428" y="895"/>
                </a:lnTo>
                <a:lnTo>
                  <a:pt x="2432" y="900"/>
                </a:lnTo>
                <a:lnTo>
                  <a:pt x="2442" y="912"/>
                </a:lnTo>
                <a:lnTo>
                  <a:pt x="2449" y="921"/>
                </a:lnTo>
                <a:lnTo>
                  <a:pt x="2449" y="926"/>
                </a:lnTo>
                <a:lnTo>
                  <a:pt x="2444" y="928"/>
                </a:lnTo>
                <a:lnTo>
                  <a:pt x="2451" y="935"/>
                </a:lnTo>
                <a:lnTo>
                  <a:pt x="2463" y="943"/>
                </a:lnTo>
                <a:lnTo>
                  <a:pt x="2465" y="943"/>
                </a:lnTo>
                <a:lnTo>
                  <a:pt x="2470" y="943"/>
                </a:lnTo>
                <a:lnTo>
                  <a:pt x="2475" y="940"/>
                </a:lnTo>
                <a:lnTo>
                  <a:pt x="2480" y="940"/>
                </a:lnTo>
                <a:lnTo>
                  <a:pt x="2484" y="940"/>
                </a:lnTo>
                <a:lnTo>
                  <a:pt x="2489" y="938"/>
                </a:lnTo>
                <a:lnTo>
                  <a:pt x="2496" y="935"/>
                </a:lnTo>
                <a:lnTo>
                  <a:pt x="2503" y="933"/>
                </a:lnTo>
                <a:lnTo>
                  <a:pt x="2510" y="933"/>
                </a:lnTo>
                <a:lnTo>
                  <a:pt x="2522" y="931"/>
                </a:lnTo>
                <a:lnTo>
                  <a:pt x="2532" y="924"/>
                </a:lnTo>
                <a:lnTo>
                  <a:pt x="2534" y="924"/>
                </a:lnTo>
                <a:lnTo>
                  <a:pt x="2536" y="924"/>
                </a:lnTo>
                <a:lnTo>
                  <a:pt x="2539" y="926"/>
                </a:lnTo>
                <a:lnTo>
                  <a:pt x="2541" y="928"/>
                </a:lnTo>
                <a:lnTo>
                  <a:pt x="2539" y="931"/>
                </a:lnTo>
                <a:lnTo>
                  <a:pt x="2539" y="935"/>
                </a:lnTo>
                <a:lnTo>
                  <a:pt x="2539" y="938"/>
                </a:lnTo>
                <a:lnTo>
                  <a:pt x="2539" y="940"/>
                </a:lnTo>
                <a:lnTo>
                  <a:pt x="2539" y="943"/>
                </a:lnTo>
                <a:lnTo>
                  <a:pt x="2541" y="947"/>
                </a:lnTo>
                <a:lnTo>
                  <a:pt x="2536" y="950"/>
                </a:lnTo>
                <a:lnTo>
                  <a:pt x="2536" y="959"/>
                </a:lnTo>
                <a:lnTo>
                  <a:pt x="2510" y="1011"/>
                </a:lnTo>
                <a:lnTo>
                  <a:pt x="2473" y="1054"/>
                </a:lnTo>
                <a:lnTo>
                  <a:pt x="2451" y="1073"/>
                </a:lnTo>
                <a:lnTo>
                  <a:pt x="2432" y="1094"/>
                </a:lnTo>
                <a:lnTo>
                  <a:pt x="2425" y="1106"/>
                </a:lnTo>
                <a:lnTo>
                  <a:pt x="2416" y="1115"/>
                </a:lnTo>
                <a:lnTo>
                  <a:pt x="2409" y="1130"/>
                </a:lnTo>
                <a:lnTo>
                  <a:pt x="2402" y="1142"/>
                </a:lnTo>
                <a:lnTo>
                  <a:pt x="2402" y="1144"/>
                </a:lnTo>
                <a:lnTo>
                  <a:pt x="2399" y="1151"/>
                </a:lnTo>
                <a:lnTo>
                  <a:pt x="2399" y="1156"/>
                </a:lnTo>
                <a:lnTo>
                  <a:pt x="2399" y="1158"/>
                </a:lnTo>
                <a:lnTo>
                  <a:pt x="2399" y="1160"/>
                </a:lnTo>
                <a:lnTo>
                  <a:pt x="2402" y="1165"/>
                </a:lnTo>
                <a:lnTo>
                  <a:pt x="2404" y="1170"/>
                </a:lnTo>
                <a:lnTo>
                  <a:pt x="2404" y="1177"/>
                </a:lnTo>
                <a:lnTo>
                  <a:pt x="2404" y="1184"/>
                </a:lnTo>
                <a:lnTo>
                  <a:pt x="2409" y="1203"/>
                </a:lnTo>
                <a:lnTo>
                  <a:pt x="2418" y="1220"/>
                </a:lnTo>
                <a:lnTo>
                  <a:pt x="2416" y="1227"/>
                </a:lnTo>
                <a:lnTo>
                  <a:pt x="2416" y="1232"/>
                </a:lnTo>
                <a:lnTo>
                  <a:pt x="2416" y="1234"/>
                </a:lnTo>
                <a:lnTo>
                  <a:pt x="2416" y="1236"/>
                </a:lnTo>
                <a:lnTo>
                  <a:pt x="2418" y="1258"/>
                </a:lnTo>
                <a:lnTo>
                  <a:pt x="2418" y="1274"/>
                </a:lnTo>
                <a:lnTo>
                  <a:pt x="2411" y="1288"/>
                </a:lnTo>
                <a:lnTo>
                  <a:pt x="2399" y="1300"/>
                </a:lnTo>
                <a:lnTo>
                  <a:pt x="2385" y="1305"/>
                </a:lnTo>
                <a:lnTo>
                  <a:pt x="2373" y="1317"/>
                </a:lnTo>
                <a:lnTo>
                  <a:pt x="2361" y="1329"/>
                </a:lnTo>
                <a:lnTo>
                  <a:pt x="2349" y="1338"/>
                </a:lnTo>
                <a:lnTo>
                  <a:pt x="2349" y="1341"/>
                </a:lnTo>
                <a:lnTo>
                  <a:pt x="2352" y="1352"/>
                </a:lnTo>
                <a:lnTo>
                  <a:pt x="2357" y="1364"/>
                </a:lnTo>
                <a:lnTo>
                  <a:pt x="2359" y="1376"/>
                </a:lnTo>
                <a:lnTo>
                  <a:pt x="2359" y="1390"/>
                </a:lnTo>
                <a:lnTo>
                  <a:pt x="2345" y="1402"/>
                </a:lnTo>
                <a:lnTo>
                  <a:pt x="2326" y="1416"/>
                </a:lnTo>
                <a:lnTo>
                  <a:pt x="2328" y="1419"/>
                </a:lnTo>
                <a:lnTo>
                  <a:pt x="2328" y="1421"/>
                </a:lnTo>
                <a:lnTo>
                  <a:pt x="2328" y="1423"/>
                </a:lnTo>
                <a:lnTo>
                  <a:pt x="2326" y="1433"/>
                </a:lnTo>
                <a:lnTo>
                  <a:pt x="2323" y="1445"/>
                </a:lnTo>
                <a:lnTo>
                  <a:pt x="2319" y="1454"/>
                </a:lnTo>
                <a:lnTo>
                  <a:pt x="2312" y="1459"/>
                </a:lnTo>
                <a:lnTo>
                  <a:pt x="2302" y="1473"/>
                </a:lnTo>
                <a:lnTo>
                  <a:pt x="2288" y="1490"/>
                </a:lnTo>
                <a:lnTo>
                  <a:pt x="2274" y="1504"/>
                </a:lnTo>
                <a:lnTo>
                  <a:pt x="2260" y="1516"/>
                </a:lnTo>
                <a:lnTo>
                  <a:pt x="2252" y="1516"/>
                </a:lnTo>
                <a:lnTo>
                  <a:pt x="2248" y="1518"/>
                </a:lnTo>
                <a:lnTo>
                  <a:pt x="2243" y="1518"/>
                </a:lnTo>
                <a:lnTo>
                  <a:pt x="2238" y="1521"/>
                </a:lnTo>
                <a:lnTo>
                  <a:pt x="2226" y="1523"/>
                </a:lnTo>
                <a:lnTo>
                  <a:pt x="2215" y="1521"/>
                </a:lnTo>
                <a:lnTo>
                  <a:pt x="2210" y="1521"/>
                </a:lnTo>
                <a:lnTo>
                  <a:pt x="2205" y="1521"/>
                </a:lnTo>
                <a:lnTo>
                  <a:pt x="2203" y="1523"/>
                </a:lnTo>
                <a:lnTo>
                  <a:pt x="2200" y="1525"/>
                </a:lnTo>
                <a:lnTo>
                  <a:pt x="2184" y="1528"/>
                </a:lnTo>
                <a:lnTo>
                  <a:pt x="2177" y="1530"/>
                </a:lnTo>
                <a:lnTo>
                  <a:pt x="2167" y="1528"/>
                </a:lnTo>
                <a:lnTo>
                  <a:pt x="2160" y="1523"/>
                </a:lnTo>
                <a:lnTo>
                  <a:pt x="2155" y="1514"/>
                </a:lnTo>
                <a:lnTo>
                  <a:pt x="2153" y="1504"/>
                </a:lnTo>
                <a:lnTo>
                  <a:pt x="2153" y="1502"/>
                </a:lnTo>
                <a:lnTo>
                  <a:pt x="2158" y="1502"/>
                </a:lnTo>
                <a:lnTo>
                  <a:pt x="2158" y="1499"/>
                </a:lnTo>
                <a:lnTo>
                  <a:pt x="2158" y="1497"/>
                </a:lnTo>
                <a:lnTo>
                  <a:pt x="2148" y="1476"/>
                </a:lnTo>
                <a:lnTo>
                  <a:pt x="2137" y="1450"/>
                </a:lnTo>
                <a:lnTo>
                  <a:pt x="2118" y="1421"/>
                </a:lnTo>
                <a:lnTo>
                  <a:pt x="2113" y="1376"/>
                </a:lnTo>
                <a:lnTo>
                  <a:pt x="2096" y="1341"/>
                </a:lnTo>
                <a:lnTo>
                  <a:pt x="2082" y="1310"/>
                </a:lnTo>
                <a:lnTo>
                  <a:pt x="2082" y="1307"/>
                </a:lnTo>
                <a:lnTo>
                  <a:pt x="2082" y="1303"/>
                </a:lnTo>
                <a:lnTo>
                  <a:pt x="2082" y="1296"/>
                </a:lnTo>
                <a:lnTo>
                  <a:pt x="2082" y="1293"/>
                </a:lnTo>
                <a:lnTo>
                  <a:pt x="2082" y="1288"/>
                </a:lnTo>
                <a:lnTo>
                  <a:pt x="2084" y="1274"/>
                </a:lnTo>
                <a:lnTo>
                  <a:pt x="2089" y="1255"/>
                </a:lnTo>
                <a:lnTo>
                  <a:pt x="2099" y="1243"/>
                </a:lnTo>
                <a:lnTo>
                  <a:pt x="2106" y="1229"/>
                </a:lnTo>
                <a:lnTo>
                  <a:pt x="2106" y="1227"/>
                </a:lnTo>
                <a:lnTo>
                  <a:pt x="2106" y="1224"/>
                </a:lnTo>
                <a:lnTo>
                  <a:pt x="2101" y="1210"/>
                </a:lnTo>
                <a:lnTo>
                  <a:pt x="2096" y="1196"/>
                </a:lnTo>
                <a:lnTo>
                  <a:pt x="2099" y="1194"/>
                </a:lnTo>
                <a:lnTo>
                  <a:pt x="2099" y="1189"/>
                </a:lnTo>
                <a:lnTo>
                  <a:pt x="2094" y="1172"/>
                </a:lnTo>
                <a:lnTo>
                  <a:pt x="2089" y="1158"/>
                </a:lnTo>
                <a:lnTo>
                  <a:pt x="2087" y="1151"/>
                </a:lnTo>
                <a:lnTo>
                  <a:pt x="2082" y="1142"/>
                </a:lnTo>
                <a:lnTo>
                  <a:pt x="2077" y="1134"/>
                </a:lnTo>
                <a:lnTo>
                  <a:pt x="2075" y="1130"/>
                </a:lnTo>
                <a:lnTo>
                  <a:pt x="2058" y="1113"/>
                </a:lnTo>
                <a:lnTo>
                  <a:pt x="2047" y="1092"/>
                </a:lnTo>
                <a:lnTo>
                  <a:pt x="2049" y="1087"/>
                </a:lnTo>
                <a:lnTo>
                  <a:pt x="2054" y="1085"/>
                </a:lnTo>
                <a:lnTo>
                  <a:pt x="2054" y="1073"/>
                </a:lnTo>
                <a:lnTo>
                  <a:pt x="2056" y="1061"/>
                </a:lnTo>
                <a:lnTo>
                  <a:pt x="2058" y="1059"/>
                </a:lnTo>
                <a:lnTo>
                  <a:pt x="2058" y="1056"/>
                </a:lnTo>
                <a:lnTo>
                  <a:pt x="2058" y="1047"/>
                </a:lnTo>
                <a:lnTo>
                  <a:pt x="2058" y="1040"/>
                </a:lnTo>
                <a:lnTo>
                  <a:pt x="2056" y="1033"/>
                </a:lnTo>
                <a:lnTo>
                  <a:pt x="2051" y="1028"/>
                </a:lnTo>
                <a:lnTo>
                  <a:pt x="2049" y="1023"/>
                </a:lnTo>
                <a:lnTo>
                  <a:pt x="2047" y="1021"/>
                </a:lnTo>
                <a:lnTo>
                  <a:pt x="2032" y="1023"/>
                </a:lnTo>
                <a:lnTo>
                  <a:pt x="2018" y="1025"/>
                </a:lnTo>
                <a:lnTo>
                  <a:pt x="2006" y="1011"/>
                </a:lnTo>
                <a:lnTo>
                  <a:pt x="1992" y="999"/>
                </a:lnTo>
                <a:lnTo>
                  <a:pt x="1990" y="999"/>
                </a:lnTo>
                <a:lnTo>
                  <a:pt x="1987" y="999"/>
                </a:lnTo>
                <a:lnTo>
                  <a:pt x="1978" y="999"/>
                </a:lnTo>
                <a:lnTo>
                  <a:pt x="1969" y="999"/>
                </a:lnTo>
                <a:lnTo>
                  <a:pt x="1959" y="1004"/>
                </a:lnTo>
                <a:lnTo>
                  <a:pt x="1952" y="1006"/>
                </a:lnTo>
                <a:lnTo>
                  <a:pt x="1935" y="1014"/>
                </a:lnTo>
                <a:lnTo>
                  <a:pt x="1924" y="1018"/>
                </a:lnTo>
                <a:lnTo>
                  <a:pt x="1914" y="1016"/>
                </a:lnTo>
                <a:lnTo>
                  <a:pt x="1907" y="1014"/>
                </a:lnTo>
                <a:lnTo>
                  <a:pt x="1898" y="1014"/>
                </a:lnTo>
                <a:lnTo>
                  <a:pt x="1890" y="1014"/>
                </a:lnTo>
                <a:lnTo>
                  <a:pt x="1871" y="1021"/>
                </a:lnTo>
                <a:lnTo>
                  <a:pt x="1860" y="1025"/>
                </a:lnTo>
                <a:lnTo>
                  <a:pt x="1838" y="1016"/>
                </a:lnTo>
                <a:lnTo>
                  <a:pt x="1824" y="1002"/>
                </a:lnTo>
                <a:lnTo>
                  <a:pt x="1815" y="995"/>
                </a:lnTo>
                <a:lnTo>
                  <a:pt x="1808" y="990"/>
                </a:lnTo>
                <a:lnTo>
                  <a:pt x="1796" y="980"/>
                </a:lnTo>
                <a:lnTo>
                  <a:pt x="1791" y="976"/>
                </a:lnTo>
                <a:lnTo>
                  <a:pt x="1793" y="973"/>
                </a:lnTo>
                <a:lnTo>
                  <a:pt x="1793" y="969"/>
                </a:lnTo>
                <a:lnTo>
                  <a:pt x="1793" y="971"/>
                </a:lnTo>
                <a:lnTo>
                  <a:pt x="1791" y="966"/>
                </a:lnTo>
                <a:lnTo>
                  <a:pt x="1791" y="961"/>
                </a:lnTo>
                <a:lnTo>
                  <a:pt x="1782" y="952"/>
                </a:lnTo>
                <a:lnTo>
                  <a:pt x="1774" y="938"/>
                </a:lnTo>
                <a:lnTo>
                  <a:pt x="1772" y="938"/>
                </a:lnTo>
                <a:lnTo>
                  <a:pt x="1770" y="938"/>
                </a:lnTo>
                <a:lnTo>
                  <a:pt x="1767" y="935"/>
                </a:lnTo>
                <a:lnTo>
                  <a:pt x="1760" y="928"/>
                </a:lnTo>
                <a:lnTo>
                  <a:pt x="1756" y="924"/>
                </a:lnTo>
                <a:lnTo>
                  <a:pt x="1751" y="916"/>
                </a:lnTo>
                <a:lnTo>
                  <a:pt x="1751" y="912"/>
                </a:lnTo>
                <a:lnTo>
                  <a:pt x="1751" y="907"/>
                </a:lnTo>
                <a:lnTo>
                  <a:pt x="1753" y="907"/>
                </a:lnTo>
                <a:lnTo>
                  <a:pt x="1751" y="898"/>
                </a:lnTo>
                <a:lnTo>
                  <a:pt x="1744" y="890"/>
                </a:lnTo>
                <a:lnTo>
                  <a:pt x="1748" y="883"/>
                </a:lnTo>
                <a:lnTo>
                  <a:pt x="1753" y="874"/>
                </a:lnTo>
                <a:lnTo>
                  <a:pt x="1756" y="860"/>
                </a:lnTo>
                <a:lnTo>
                  <a:pt x="1758" y="850"/>
                </a:lnTo>
                <a:lnTo>
                  <a:pt x="1758" y="848"/>
                </a:lnTo>
                <a:lnTo>
                  <a:pt x="1758" y="845"/>
                </a:lnTo>
                <a:lnTo>
                  <a:pt x="1758" y="831"/>
                </a:lnTo>
                <a:lnTo>
                  <a:pt x="1756" y="817"/>
                </a:lnTo>
                <a:lnTo>
                  <a:pt x="1751" y="812"/>
                </a:lnTo>
                <a:lnTo>
                  <a:pt x="1748" y="805"/>
                </a:lnTo>
                <a:lnTo>
                  <a:pt x="1748" y="803"/>
                </a:lnTo>
                <a:lnTo>
                  <a:pt x="1748" y="800"/>
                </a:lnTo>
                <a:lnTo>
                  <a:pt x="1756" y="784"/>
                </a:lnTo>
                <a:lnTo>
                  <a:pt x="1765" y="767"/>
                </a:lnTo>
                <a:lnTo>
                  <a:pt x="1770" y="762"/>
                </a:lnTo>
                <a:lnTo>
                  <a:pt x="1772" y="751"/>
                </a:lnTo>
                <a:lnTo>
                  <a:pt x="1777" y="744"/>
                </a:lnTo>
                <a:lnTo>
                  <a:pt x="1782" y="736"/>
                </a:lnTo>
                <a:lnTo>
                  <a:pt x="1789" y="732"/>
                </a:lnTo>
                <a:lnTo>
                  <a:pt x="1793" y="722"/>
                </a:lnTo>
                <a:lnTo>
                  <a:pt x="1801" y="717"/>
                </a:lnTo>
                <a:lnTo>
                  <a:pt x="1808" y="715"/>
                </a:lnTo>
                <a:lnTo>
                  <a:pt x="1822" y="706"/>
                </a:lnTo>
                <a:lnTo>
                  <a:pt x="1831" y="691"/>
                </a:lnTo>
                <a:lnTo>
                  <a:pt x="1831" y="684"/>
                </a:lnTo>
                <a:lnTo>
                  <a:pt x="1831" y="677"/>
                </a:lnTo>
                <a:lnTo>
                  <a:pt x="1831" y="675"/>
                </a:lnTo>
                <a:lnTo>
                  <a:pt x="1836" y="665"/>
                </a:lnTo>
                <a:lnTo>
                  <a:pt x="1841" y="656"/>
                </a:lnTo>
                <a:lnTo>
                  <a:pt x="1845" y="649"/>
                </a:lnTo>
                <a:lnTo>
                  <a:pt x="1855" y="646"/>
                </a:lnTo>
                <a:lnTo>
                  <a:pt x="1869" y="635"/>
                </a:lnTo>
                <a:lnTo>
                  <a:pt x="1876" y="616"/>
                </a:lnTo>
                <a:lnTo>
                  <a:pt x="1879" y="616"/>
                </a:lnTo>
                <a:lnTo>
                  <a:pt x="1881" y="616"/>
                </a:lnTo>
                <a:lnTo>
                  <a:pt x="1888" y="620"/>
                </a:lnTo>
                <a:lnTo>
                  <a:pt x="1895" y="623"/>
                </a:lnTo>
                <a:lnTo>
                  <a:pt x="1900" y="623"/>
                </a:lnTo>
                <a:lnTo>
                  <a:pt x="1905" y="623"/>
                </a:lnTo>
                <a:lnTo>
                  <a:pt x="1909" y="623"/>
                </a:lnTo>
                <a:lnTo>
                  <a:pt x="1912" y="623"/>
                </a:lnTo>
                <a:lnTo>
                  <a:pt x="1912" y="625"/>
                </a:lnTo>
                <a:lnTo>
                  <a:pt x="1924" y="625"/>
                </a:lnTo>
                <a:lnTo>
                  <a:pt x="1933" y="618"/>
                </a:lnTo>
                <a:lnTo>
                  <a:pt x="1942" y="616"/>
                </a:lnTo>
                <a:lnTo>
                  <a:pt x="1952" y="611"/>
                </a:lnTo>
                <a:lnTo>
                  <a:pt x="1976" y="604"/>
                </a:lnTo>
                <a:lnTo>
                  <a:pt x="1999" y="601"/>
                </a:lnTo>
                <a:lnTo>
                  <a:pt x="2004" y="604"/>
                </a:lnTo>
                <a:lnTo>
                  <a:pt x="2011" y="604"/>
                </a:lnTo>
                <a:lnTo>
                  <a:pt x="2016" y="601"/>
                </a:lnTo>
                <a:lnTo>
                  <a:pt x="2023" y="601"/>
                </a:lnTo>
                <a:lnTo>
                  <a:pt x="2035" y="601"/>
                </a:lnTo>
                <a:lnTo>
                  <a:pt x="2042" y="601"/>
                </a:lnTo>
                <a:lnTo>
                  <a:pt x="2049" y="599"/>
                </a:lnTo>
                <a:lnTo>
                  <a:pt x="2058" y="597"/>
                </a:lnTo>
                <a:lnTo>
                  <a:pt x="2061" y="597"/>
                </a:lnTo>
                <a:lnTo>
                  <a:pt x="2063" y="599"/>
                </a:lnTo>
                <a:lnTo>
                  <a:pt x="2066" y="601"/>
                </a:lnTo>
                <a:lnTo>
                  <a:pt x="2070" y="601"/>
                </a:lnTo>
                <a:lnTo>
                  <a:pt x="2075" y="601"/>
                </a:lnTo>
                <a:lnTo>
                  <a:pt x="2073" y="608"/>
                </a:lnTo>
                <a:lnTo>
                  <a:pt x="2068" y="613"/>
                </a:lnTo>
                <a:lnTo>
                  <a:pt x="2073" y="618"/>
                </a:lnTo>
                <a:lnTo>
                  <a:pt x="2075" y="623"/>
                </a:lnTo>
                <a:lnTo>
                  <a:pt x="2070" y="632"/>
                </a:lnTo>
                <a:lnTo>
                  <a:pt x="2063" y="639"/>
                </a:lnTo>
                <a:lnTo>
                  <a:pt x="2063" y="642"/>
                </a:lnTo>
                <a:lnTo>
                  <a:pt x="2068" y="644"/>
                </a:lnTo>
                <a:lnTo>
                  <a:pt x="2075" y="646"/>
                </a:lnTo>
                <a:lnTo>
                  <a:pt x="2087" y="653"/>
                </a:lnTo>
                <a:lnTo>
                  <a:pt x="2099" y="653"/>
                </a:lnTo>
                <a:lnTo>
                  <a:pt x="2110" y="656"/>
                </a:lnTo>
                <a:lnTo>
                  <a:pt x="2122" y="661"/>
                </a:lnTo>
                <a:lnTo>
                  <a:pt x="2127" y="672"/>
                </a:lnTo>
                <a:lnTo>
                  <a:pt x="2144" y="677"/>
                </a:lnTo>
                <a:lnTo>
                  <a:pt x="2158" y="682"/>
                </a:lnTo>
                <a:lnTo>
                  <a:pt x="2167" y="687"/>
                </a:lnTo>
                <a:lnTo>
                  <a:pt x="2174" y="684"/>
                </a:lnTo>
                <a:lnTo>
                  <a:pt x="2177" y="680"/>
                </a:lnTo>
                <a:lnTo>
                  <a:pt x="2177" y="675"/>
                </a:lnTo>
                <a:lnTo>
                  <a:pt x="2177" y="668"/>
                </a:lnTo>
                <a:lnTo>
                  <a:pt x="2186" y="658"/>
                </a:lnTo>
                <a:lnTo>
                  <a:pt x="2203" y="653"/>
                </a:lnTo>
                <a:lnTo>
                  <a:pt x="2215" y="661"/>
                </a:lnTo>
                <a:lnTo>
                  <a:pt x="2236" y="665"/>
                </a:lnTo>
                <a:lnTo>
                  <a:pt x="2238" y="668"/>
                </a:lnTo>
                <a:lnTo>
                  <a:pt x="2238" y="670"/>
                </a:lnTo>
                <a:lnTo>
                  <a:pt x="2245" y="672"/>
                </a:lnTo>
                <a:lnTo>
                  <a:pt x="2252" y="672"/>
                </a:lnTo>
                <a:lnTo>
                  <a:pt x="2267" y="675"/>
                </a:lnTo>
                <a:lnTo>
                  <a:pt x="2283" y="680"/>
                </a:lnTo>
                <a:lnTo>
                  <a:pt x="2295" y="675"/>
                </a:lnTo>
                <a:lnTo>
                  <a:pt x="2314" y="672"/>
                </a:lnTo>
                <a:lnTo>
                  <a:pt x="2316" y="672"/>
                </a:lnTo>
                <a:lnTo>
                  <a:pt x="2319" y="675"/>
                </a:lnTo>
                <a:lnTo>
                  <a:pt x="2323" y="677"/>
                </a:lnTo>
                <a:lnTo>
                  <a:pt x="2328" y="677"/>
                </a:lnTo>
                <a:lnTo>
                  <a:pt x="2335" y="677"/>
                </a:lnTo>
                <a:lnTo>
                  <a:pt x="2345" y="675"/>
                </a:lnTo>
                <a:lnTo>
                  <a:pt x="2354" y="651"/>
                </a:lnTo>
                <a:lnTo>
                  <a:pt x="2361" y="632"/>
                </a:lnTo>
                <a:lnTo>
                  <a:pt x="2361" y="623"/>
                </a:lnTo>
                <a:lnTo>
                  <a:pt x="2361" y="616"/>
                </a:lnTo>
                <a:lnTo>
                  <a:pt x="2364" y="616"/>
                </a:lnTo>
                <a:lnTo>
                  <a:pt x="2364" y="611"/>
                </a:lnTo>
                <a:lnTo>
                  <a:pt x="2364" y="606"/>
                </a:lnTo>
                <a:lnTo>
                  <a:pt x="2359" y="608"/>
                </a:lnTo>
                <a:lnTo>
                  <a:pt x="2354" y="608"/>
                </a:lnTo>
                <a:lnTo>
                  <a:pt x="2349" y="606"/>
                </a:lnTo>
                <a:lnTo>
                  <a:pt x="2342" y="611"/>
                </a:lnTo>
                <a:lnTo>
                  <a:pt x="2338" y="613"/>
                </a:lnTo>
                <a:lnTo>
                  <a:pt x="2328" y="616"/>
                </a:lnTo>
                <a:lnTo>
                  <a:pt x="2326" y="616"/>
                </a:lnTo>
                <a:lnTo>
                  <a:pt x="2316" y="611"/>
                </a:lnTo>
                <a:lnTo>
                  <a:pt x="2302" y="604"/>
                </a:lnTo>
                <a:lnTo>
                  <a:pt x="2302" y="608"/>
                </a:lnTo>
                <a:lnTo>
                  <a:pt x="2300" y="613"/>
                </a:lnTo>
                <a:lnTo>
                  <a:pt x="2295" y="613"/>
                </a:lnTo>
                <a:lnTo>
                  <a:pt x="2290" y="613"/>
                </a:lnTo>
                <a:lnTo>
                  <a:pt x="2283" y="611"/>
                </a:lnTo>
                <a:lnTo>
                  <a:pt x="2267" y="606"/>
                </a:lnTo>
                <a:lnTo>
                  <a:pt x="2264" y="599"/>
                </a:lnTo>
                <a:lnTo>
                  <a:pt x="2260" y="592"/>
                </a:lnTo>
                <a:lnTo>
                  <a:pt x="2255" y="590"/>
                </a:lnTo>
                <a:lnTo>
                  <a:pt x="2252" y="587"/>
                </a:lnTo>
                <a:lnTo>
                  <a:pt x="2252" y="585"/>
                </a:lnTo>
                <a:lnTo>
                  <a:pt x="2252" y="582"/>
                </a:lnTo>
                <a:lnTo>
                  <a:pt x="2255" y="582"/>
                </a:lnTo>
                <a:lnTo>
                  <a:pt x="2257" y="582"/>
                </a:lnTo>
                <a:lnTo>
                  <a:pt x="2257" y="575"/>
                </a:lnTo>
                <a:lnTo>
                  <a:pt x="2252" y="571"/>
                </a:lnTo>
                <a:lnTo>
                  <a:pt x="2255" y="575"/>
                </a:lnTo>
                <a:lnTo>
                  <a:pt x="2250" y="578"/>
                </a:lnTo>
                <a:lnTo>
                  <a:pt x="2248" y="575"/>
                </a:lnTo>
                <a:lnTo>
                  <a:pt x="2248" y="573"/>
                </a:lnTo>
                <a:lnTo>
                  <a:pt x="2248" y="571"/>
                </a:lnTo>
                <a:lnTo>
                  <a:pt x="2248" y="563"/>
                </a:lnTo>
                <a:lnTo>
                  <a:pt x="2250" y="556"/>
                </a:lnTo>
                <a:lnTo>
                  <a:pt x="2248" y="556"/>
                </a:lnTo>
                <a:lnTo>
                  <a:pt x="2248" y="554"/>
                </a:lnTo>
                <a:lnTo>
                  <a:pt x="2248" y="552"/>
                </a:lnTo>
                <a:lnTo>
                  <a:pt x="2241" y="552"/>
                </a:lnTo>
                <a:lnTo>
                  <a:pt x="2231" y="552"/>
                </a:lnTo>
                <a:lnTo>
                  <a:pt x="2226" y="556"/>
                </a:lnTo>
                <a:lnTo>
                  <a:pt x="2224" y="563"/>
                </a:lnTo>
                <a:lnTo>
                  <a:pt x="2219" y="563"/>
                </a:lnTo>
                <a:lnTo>
                  <a:pt x="2217" y="563"/>
                </a:lnTo>
                <a:lnTo>
                  <a:pt x="2215" y="561"/>
                </a:lnTo>
                <a:lnTo>
                  <a:pt x="2210" y="559"/>
                </a:lnTo>
                <a:lnTo>
                  <a:pt x="2219" y="575"/>
                </a:lnTo>
                <a:lnTo>
                  <a:pt x="2229" y="587"/>
                </a:lnTo>
                <a:lnTo>
                  <a:pt x="2231" y="587"/>
                </a:lnTo>
                <a:lnTo>
                  <a:pt x="2231" y="590"/>
                </a:lnTo>
                <a:lnTo>
                  <a:pt x="2229" y="590"/>
                </a:lnTo>
                <a:lnTo>
                  <a:pt x="2226" y="587"/>
                </a:lnTo>
                <a:lnTo>
                  <a:pt x="2226" y="590"/>
                </a:lnTo>
                <a:lnTo>
                  <a:pt x="2226" y="592"/>
                </a:lnTo>
                <a:lnTo>
                  <a:pt x="2222" y="592"/>
                </a:lnTo>
                <a:lnTo>
                  <a:pt x="2217" y="590"/>
                </a:lnTo>
                <a:lnTo>
                  <a:pt x="2217" y="594"/>
                </a:lnTo>
                <a:lnTo>
                  <a:pt x="2217" y="597"/>
                </a:lnTo>
                <a:lnTo>
                  <a:pt x="2215" y="597"/>
                </a:lnTo>
                <a:lnTo>
                  <a:pt x="2212" y="597"/>
                </a:lnTo>
                <a:lnTo>
                  <a:pt x="2212" y="604"/>
                </a:lnTo>
                <a:lnTo>
                  <a:pt x="2215" y="608"/>
                </a:lnTo>
                <a:lnTo>
                  <a:pt x="2210" y="608"/>
                </a:lnTo>
                <a:lnTo>
                  <a:pt x="2205" y="608"/>
                </a:lnTo>
                <a:lnTo>
                  <a:pt x="2205" y="606"/>
                </a:lnTo>
                <a:lnTo>
                  <a:pt x="2203" y="604"/>
                </a:lnTo>
                <a:lnTo>
                  <a:pt x="2200" y="606"/>
                </a:lnTo>
                <a:lnTo>
                  <a:pt x="2198" y="606"/>
                </a:lnTo>
                <a:lnTo>
                  <a:pt x="2198" y="604"/>
                </a:lnTo>
                <a:lnTo>
                  <a:pt x="2196" y="604"/>
                </a:lnTo>
                <a:lnTo>
                  <a:pt x="2196" y="599"/>
                </a:lnTo>
                <a:lnTo>
                  <a:pt x="2196" y="597"/>
                </a:lnTo>
                <a:lnTo>
                  <a:pt x="2193" y="594"/>
                </a:lnTo>
                <a:lnTo>
                  <a:pt x="2191" y="590"/>
                </a:lnTo>
                <a:lnTo>
                  <a:pt x="2193" y="587"/>
                </a:lnTo>
                <a:lnTo>
                  <a:pt x="2196" y="585"/>
                </a:lnTo>
                <a:lnTo>
                  <a:pt x="2181" y="573"/>
                </a:lnTo>
                <a:lnTo>
                  <a:pt x="2170" y="561"/>
                </a:lnTo>
                <a:lnTo>
                  <a:pt x="2170" y="549"/>
                </a:lnTo>
                <a:lnTo>
                  <a:pt x="2172" y="540"/>
                </a:lnTo>
                <a:lnTo>
                  <a:pt x="2165" y="535"/>
                </a:lnTo>
                <a:lnTo>
                  <a:pt x="2158" y="530"/>
                </a:lnTo>
                <a:lnTo>
                  <a:pt x="2151" y="528"/>
                </a:lnTo>
                <a:lnTo>
                  <a:pt x="2146" y="526"/>
                </a:lnTo>
                <a:lnTo>
                  <a:pt x="2146" y="523"/>
                </a:lnTo>
                <a:lnTo>
                  <a:pt x="2141" y="523"/>
                </a:lnTo>
                <a:lnTo>
                  <a:pt x="2137" y="523"/>
                </a:lnTo>
                <a:lnTo>
                  <a:pt x="2139" y="521"/>
                </a:lnTo>
                <a:lnTo>
                  <a:pt x="2134" y="518"/>
                </a:lnTo>
                <a:lnTo>
                  <a:pt x="2129" y="518"/>
                </a:lnTo>
                <a:lnTo>
                  <a:pt x="2122" y="509"/>
                </a:lnTo>
                <a:lnTo>
                  <a:pt x="2118" y="497"/>
                </a:lnTo>
                <a:lnTo>
                  <a:pt x="2115" y="497"/>
                </a:lnTo>
                <a:lnTo>
                  <a:pt x="2113" y="497"/>
                </a:lnTo>
                <a:lnTo>
                  <a:pt x="2110" y="497"/>
                </a:lnTo>
                <a:lnTo>
                  <a:pt x="2110" y="502"/>
                </a:lnTo>
                <a:lnTo>
                  <a:pt x="2103" y="497"/>
                </a:lnTo>
                <a:lnTo>
                  <a:pt x="2103" y="490"/>
                </a:lnTo>
                <a:lnTo>
                  <a:pt x="2096" y="492"/>
                </a:lnTo>
                <a:lnTo>
                  <a:pt x="2089" y="495"/>
                </a:lnTo>
                <a:lnTo>
                  <a:pt x="2089" y="499"/>
                </a:lnTo>
                <a:lnTo>
                  <a:pt x="2089" y="504"/>
                </a:lnTo>
                <a:lnTo>
                  <a:pt x="2094" y="511"/>
                </a:lnTo>
                <a:lnTo>
                  <a:pt x="2101" y="514"/>
                </a:lnTo>
                <a:lnTo>
                  <a:pt x="2106" y="521"/>
                </a:lnTo>
                <a:lnTo>
                  <a:pt x="2110" y="528"/>
                </a:lnTo>
                <a:lnTo>
                  <a:pt x="2125" y="537"/>
                </a:lnTo>
                <a:lnTo>
                  <a:pt x="2132" y="542"/>
                </a:lnTo>
                <a:lnTo>
                  <a:pt x="2148" y="549"/>
                </a:lnTo>
                <a:lnTo>
                  <a:pt x="2160" y="563"/>
                </a:lnTo>
                <a:lnTo>
                  <a:pt x="2158" y="563"/>
                </a:lnTo>
                <a:lnTo>
                  <a:pt x="2153" y="563"/>
                </a:lnTo>
                <a:lnTo>
                  <a:pt x="2153" y="561"/>
                </a:lnTo>
                <a:lnTo>
                  <a:pt x="2148" y="559"/>
                </a:lnTo>
                <a:lnTo>
                  <a:pt x="2144" y="559"/>
                </a:lnTo>
                <a:lnTo>
                  <a:pt x="2141" y="561"/>
                </a:lnTo>
                <a:lnTo>
                  <a:pt x="2139" y="563"/>
                </a:lnTo>
                <a:lnTo>
                  <a:pt x="2144" y="568"/>
                </a:lnTo>
                <a:lnTo>
                  <a:pt x="2146" y="573"/>
                </a:lnTo>
                <a:lnTo>
                  <a:pt x="2146" y="575"/>
                </a:lnTo>
                <a:lnTo>
                  <a:pt x="2146" y="580"/>
                </a:lnTo>
                <a:lnTo>
                  <a:pt x="2137" y="585"/>
                </a:lnTo>
                <a:lnTo>
                  <a:pt x="2129" y="590"/>
                </a:lnTo>
                <a:lnTo>
                  <a:pt x="2127" y="590"/>
                </a:lnTo>
                <a:lnTo>
                  <a:pt x="2125" y="590"/>
                </a:lnTo>
                <a:lnTo>
                  <a:pt x="2125" y="592"/>
                </a:lnTo>
                <a:lnTo>
                  <a:pt x="2122" y="594"/>
                </a:lnTo>
                <a:lnTo>
                  <a:pt x="2122" y="599"/>
                </a:lnTo>
                <a:lnTo>
                  <a:pt x="2122" y="604"/>
                </a:lnTo>
                <a:lnTo>
                  <a:pt x="2120" y="606"/>
                </a:lnTo>
                <a:lnTo>
                  <a:pt x="2118" y="606"/>
                </a:lnTo>
                <a:lnTo>
                  <a:pt x="2106" y="601"/>
                </a:lnTo>
                <a:lnTo>
                  <a:pt x="2092" y="594"/>
                </a:lnTo>
                <a:lnTo>
                  <a:pt x="2089" y="592"/>
                </a:lnTo>
                <a:lnTo>
                  <a:pt x="2089" y="590"/>
                </a:lnTo>
                <a:lnTo>
                  <a:pt x="2092" y="590"/>
                </a:lnTo>
                <a:lnTo>
                  <a:pt x="2092" y="587"/>
                </a:lnTo>
                <a:lnTo>
                  <a:pt x="2101" y="587"/>
                </a:lnTo>
                <a:lnTo>
                  <a:pt x="2110" y="587"/>
                </a:lnTo>
                <a:lnTo>
                  <a:pt x="2120" y="587"/>
                </a:lnTo>
                <a:lnTo>
                  <a:pt x="2127" y="585"/>
                </a:lnTo>
                <a:lnTo>
                  <a:pt x="2129" y="582"/>
                </a:lnTo>
                <a:lnTo>
                  <a:pt x="2132" y="578"/>
                </a:lnTo>
                <a:lnTo>
                  <a:pt x="2120" y="561"/>
                </a:lnTo>
                <a:lnTo>
                  <a:pt x="2106" y="549"/>
                </a:lnTo>
                <a:lnTo>
                  <a:pt x="2084" y="540"/>
                </a:lnTo>
                <a:lnTo>
                  <a:pt x="2068" y="528"/>
                </a:lnTo>
                <a:lnTo>
                  <a:pt x="2061" y="514"/>
                </a:lnTo>
                <a:lnTo>
                  <a:pt x="2049" y="509"/>
                </a:lnTo>
                <a:lnTo>
                  <a:pt x="2032" y="516"/>
                </a:lnTo>
                <a:lnTo>
                  <a:pt x="2018" y="523"/>
                </a:lnTo>
                <a:lnTo>
                  <a:pt x="2016" y="523"/>
                </a:lnTo>
                <a:lnTo>
                  <a:pt x="2013" y="523"/>
                </a:lnTo>
                <a:lnTo>
                  <a:pt x="2004" y="521"/>
                </a:lnTo>
                <a:lnTo>
                  <a:pt x="1995" y="518"/>
                </a:lnTo>
                <a:lnTo>
                  <a:pt x="1985" y="523"/>
                </a:lnTo>
                <a:lnTo>
                  <a:pt x="1983" y="530"/>
                </a:lnTo>
                <a:lnTo>
                  <a:pt x="1983" y="533"/>
                </a:lnTo>
                <a:lnTo>
                  <a:pt x="1985" y="533"/>
                </a:lnTo>
                <a:lnTo>
                  <a:pt x="1976" y="545"/>
                </a:lnTo>
                <a:lnTo>
                  <a:pt x="1959" y="549"/>
                </a:lnTo>
                <a:lnTo>
                  <a:pt x="1950" y="561"/>
                </a:lnTo>
                <a:lnTo>
                  <a:pt x="1945" y="571"/>
                </a:lnTo>
                <a:lnTo>
                  <a:pt x="1945" y="575"/>
                </a:lnTo>
                <a:lnTo>
                  <a:pt x="1947" y="582"/>
                </a:lnTo>
                <a:lnTo>
                  <a:pt x="1940" y="587"/>
                </a:lnTo>
                <a:lnTo>
                  <a:pt x="1938" y="597"/>
                </a:lnTo>
                <a:lnTo>
                  <a:pt x="1935" y="597"/>
                </a:lnTo>
                <a:lnTo>
                  <a:pt x="1931" y="597"/>
                </a:lnTo>
                <a:lnTo>
                  <a:pt x="1926" y="599"/>
                </a:lnTo>
                <a:lnTo>
                  <a:pt x="1921" y="606"/>
                </a:lnTo>
                <a:lnTo>
                  <a:pt x="1909" y="606"/>
                </a:lnTo>
                <a:lnTo>
                  <a:pt x="1898" y="606"/>
                </a:lnTo>
                <a:lnTo>
                  <a:pt x="1886" y="611"/>
                </a:lnTo>
                <a:lnTo>
                  <a:pt x="1881" y="616"/>
                </a:lnTo>
                <a:lnTo>
                  <a:pt x="1874" y="613"/>
                </a:lnTo>
                <a:lnTo>
                  <a:pt x="1871" y="606"/>
                </a:lnTo>
                <a:lnTo>
                  <a:pt x="1867" y="601"/>
                </a:lnTo>
                <a:lnTo>
                  <a:pt x="1862" y="599"/>
                </a:lnTo>
                <a:lnTo>
                  <a:pt x="1860" y="601"/>
                </a:lnTo>
                <a:lnTo>
                  <a:pt x="1855" y="601"/>
                </a:lnTo>
                <a:lnTo>
                  <a:pt x="1848" y="601"/>
                </a:lnTo>
                <a:lnTo>
                  <a:pt x="1841" y="601"/>
                </a:lnTo>
                <a:lnTo>
                  <a:pt x="1843" y="597"/>
                </a:lnTo>
                <a:lnTo>
                  <a:pt x="1843" y="592"/>
                </a:lnTo>
                <a:lnTo>
                  <a:pt x="1843" y="590"/>
                </a:lnTo>
                <a:lnTo>
                  <a:pt x="1841" y="585"/>
                </a:lnTo>
                <a:lnTo>
                  <a:pt x="1838" y="580"/>
                </a:lnTo>
                <a:lnTo>
                  <a:pt x="1836" y="580"/>
                </a:lnTo>
                <a:lnTo>
                  <a:pt x="1836" y="578"/>
                </a:lnTo>
                <a:lnTo>
                  <a:pt x="1836" y="575"/>
                </a:lnTo>
                <a:lnTo>
                  <a:pt x="1838" y="566"/>
                </a:lnTo>
                <a:lnTo>
                  <a:pt x="1843" y="549"/>
                </a:lnTo>
                <a:lnTo>
                  <a:pt x="1843" y="542"/>
                </a:lnTo>
                <a:lnTo>
                  <a:pt x="1843" y="533"/>
                </a:lnTo>
                <a:lnTo>
                  <a:pt x="1841" y="528"/>
                </a:lnTo>
                <a:lnTo>
                  <a:pt x="1838" y="523"/>
                </a:lnTo>
                <a:lnTo>
                  <a:pt x="1841" y="521"/>
                </a:lnTo>
                <a:lnTo>
                  <a:pt x="1841" y="518"/>
                </a:lnTo>
                <a:lnTo>
                  <a:pt x="1845" y="518"/>
                </a:lnTo>
                <a:lnTo>
                  <a:pt x="1848" y="518"/>
                </a:lnTo>
                <a:lnTo>
                  <a:pt x="1864" y="514"/>
                </a:lnTo>
                <a:lnTo>
                  <a:pt x="1886" y="516"/>
                </a:lnTo>
                <a:lnTo>
                  <a:pt x="1907" y="518"/>
                </a:lnTo>
                <a:lnTo>
                  <a:pt x="1928" y="518"/>
                </a:lnTo>
                <a:lnTo>
                  <a:pt x="1928" y="509"/>
                </a:lnTo>
                <a:lnTo>
                  <a:pt x="1931" y="497"/>
                </a:lnTo>
                <a:lnTo>
                  <a:pt x="1933" y="495"/>
                </a:lnTo>
                <a:lnTo>
                  <a:pt x="1933" y="492"/>
                </a:lnTo>
                <a:lnTo>
                  <a:pt x="1933" y="490"/>
                </a:lnTo>
                <a:lnTo>
                  <a:pt x="1933" y="485"/>
                </a:lnTo>
                <a:lnTo>
                  <a:pt x="1933" y="483"/>
                </a:lnTo>
                <a:lnTo>
                  <a:pt x="1926" y="481"/>
                </a:lnTo>
                <a:lnTo>
                  <a:pt x="1921" y="476"/>
                </a:lnTo>
                <a:lnTo>
                  <a:pt x="1921" y="473"/>
                </a:lnTo>
                <a:lnTo>
                  <a:pt x="1921" y="471"/>
                </a:lnTo>
                <a:lnTo>
                  <a:pt x="1914" y="469"/>
                </a:lnTo>
                <a:lnTo>
                  <a:pt x="1907" y="464"/>
                </a:lnTo>
                <a:lnTo>
                  <a:pt x="1898" y="464"/>
                </a:lnTo>
                <a:lnTo>
                  <a:pt x="1893" y="457"/>
                </a:lnTo>
                <a:lnTo>
                  <a:pt x="1893" y="454"/>
                </a:lnTo>
                <a:lnTo>
                  <a:pt x="1893" y="450"/>
                </a:lnTo>
                <a:lnTo>
                  <a:pt x="1907" y="450"/>
                </a:lnTo>
                <a:lnTo>
                  <a:pt x="1921" y="450"/>
                </a:lnTo>
                <a:lnTo>
                  <a:pt x="1924" y="450"/>
                </a:lnTo>
                <a:lnTo>
                  <a:pt x="1928" y="450"/>
                </a:lnTo>
                <a:lnTo>
                  <a:pt x="1926" y="445"/>
                </a:lnTo>
                <a:lnTo>
                  <a:pt x="1924" y="438"/>
                </a:lnTo>
                <a:lnTo>
                  <a:pt x="1926" y="438"/>
                </a:lnTo>
                <a:lnTo>
                  <a:pt x="1928" y="438"/>
                </a:lnTo>
                <a:lnTo>
                  <a:pt x="1933" y="440"/>
                </a:lnTo>
                <a:lnTo>
                  <a:pt x="1938" y="440"/>
                </a:lnTo>
                <a:lnTo>
                  <a:pt x="1942" y="440"/>
                </a:lnTo>
                <a:lnTo>
                  <a:pt x="1947" y="440"/>
                </a:lnTo>
                <a:lnTo>
                  <a:pt x="1952" y="436"/>
                </a:lnTo>
                <a:lnTo>
                  <a:pt x="1959" y="433"/>
                </a:lnTo>
                <a:lnTo>
                  <a:pt x="1964" y="428"/>
                </a:lnTo>
                <a:lnTo>
                  <a:pt x="1966" y="421"/>
                </a:lnTo>
                <a:lnTo>
                  <a:pt x="1978" y="417"/>
                </a:lnTo>
                <a:lnTo>
                  <a:pt x="1992" y="412"/>
                </a:lnTo>
                <a:lnTo>
                  <a:pt x="1997" y="402"/>
                </a:lnTo>
                <a:lnTo>
                  <a:pt x="2004" y="395"/>
                </a:lnTo>
                <a:lnTo>
                  <a:pt x="2013" y="391"/>
                </a:lnTo>
                <a:lnTo>
                  <a:pt x="2025" y="388"/>
                </a:lnTo>
                <a:lnTo>
                  <a:pt x="2035" y="386"/>
                </a:lnTo>
                <a:lnTo>
                  <a:pt x="2044" y="386"/>
                </a:lnTo>
                <a:lnTo>
                  <a:pt x="2044" y="383"/>
                </a:lnTo>
                <a:lnTo>
                  <a:pt x="2047" y="383"/>
                </a:lnTo>
                <a:lnTo>
                  <a:pt x="2049" y="383"/>
                </a:lnTo>
                <a:lnTo>
                  <a:pt x="2044" y="367"/>
                </a:lnTo>
                <a:lnTo>
                  <a:pt x="2039" y="355"/>
                </a:lnTo>
                <a:lnTo>
                  <a:pt x="2039" y="353"/>
                </a:lnTo>
                <a:lnTo>
                  <a:pt x="2039" y="350"/>
                </a:lnTo>
                <a:lnTo>
                  <a:pt x="2042" y="348"/>
                </a:lnTo>
                <a:lnTo>
                  <a:pt x="2047" y="341"/>
                </a:lnTo>
                <a:lnTo>
                  <a:pt x="2056" y="338"/>
                </a:lnTo>
                <a:lnTo>
                  <a:pt x="2063" y="336"/>
                </a:lnTo>
                <a:lnTo>
                  <a:pt x="2068" y="338"/>
                </a:lnTo>
                <a:lnTo>
                  <a:pt x="2068" y="343"/>
                </a:lnTo>
                <a:lnTo>
                  <a:pt x="2066" y="348"/>
                </a:lnTo>
                <a:lnTo>
                  <a:pt x="2070" y="350"/>
                </a:lnTo>
                <a:lnTo>
                  <a:pt x="2073" y="350"/>
                </a:lnTo>
                <a:lnTo>
                  <a:pt x="2073" y="353"/>
                </a:lnTo>
                <a:lnTo>
                  <a:pt x="2070" y="355"/>
                </a:lnTo>
                <a:lnTo>
                  <a:pt x="2066" y="355"/>
                </a:lnTo>
                <a:lnTo>
                  <a:pt x="2063" y="357"/>
                </a:lnTo>
                <a:lnTo>
                  <a:pt x="2061" y="360"/>
                </a:lnTo>
                <a:lnTo>
                  <a:pt x="2061" y="362"/>
                </a:lnTo>
                <a:lnTo>
                  <a:pt x="2066" y="360"/>
                </a:lnTo>
                <a:lnTo>
                  <a:pt x="2068" y="360"/>
                </a:lnTo>
                <a:lnTo>
                  <a:pt x="2070" y="362"/>
                </a:lnTo>
                <a:lnTo>
                  <a:pt x="2073" y="364"/>
                </a:lnTo>
                <a:lnTo>
                  <a:pt x="2073" y="367"/>
                </a:lnTo>
                <a:lnTo>
                  <a:pt x="2070" y="369"/>
                </a:lnTo>
                <a:lnTo>
                  <a:pt x="2068" y="369"/>
                </a:lnTo>
                <a:lnTo>
                  <a:pt x="2066" y="369"/>
                </a:lnTo>
                <a:lnTo>
                  <a:pt x="2061" y="367"/>
                </a:lnTo>
                <a:lnTo>
                  <a:pt x="2056" y="367"/>
                </a:lnTo>
                <a:lnTo>
                  <a:pt x="2063" y="374"/>
                </a:lnTo>
                <a:lnTo>
                  <a:pt x="2073" y="376"/>
                </a:lnTo>
                <a:lnTo>
                  <a:pt x="2073" y="379"/>
                </a:lnTo>
                <a:lnTo>
                  <a:pt x="2073" y="381"/>
                </a:lnTo>
                <a:lnTo>
                  <a:pt x="2084" y="379"/>
                </a:lnTo>
                <a:lnTo>
                  <a:pt x="2094" y="376"/>
                </a:lnTo>
                <a:lnTo>
                  <a:pt x="2096" y="376"/>
                </a:lnTo>
                <a:lnTo>
                  <a:pt x="2099" y="376"/>
                </a:lnTo>
                <a:lnTo>
                  <a:pt x="2099" y="374"/>
                </a:lnTo>
                <a:lnTo>
                  <a:pt x="2101" y="372"/>
                </a:lnTo>
                <a:lnTo>
                  <a:pt x="2103" y="372"/>
                </a:lnTo>
                <a:lnTo>
                  <a:pt x="2106" y="374"/>
                </a:lnTo>
                <a:lnTo>
                  <a:pt x="2106" y="379"/>
                </a:lnTo>
                <a:lnTo>
                  <a:pt x="2108" y="383"/>
                </a:lnTo>
                <a:lnTo>
                  <a:pt x="2129" y="376"/>
                </a:lnTo>
                <a:lnTo>
                  <a:pt x="2151" y="372"/>
                </a:lnTo>
                <a:lnTo>
                  <a:pt x="2155" y="372"/>
                </a:lnTo>
                <a:lnTo>
                  <a:pt x="2158" y="372"/>
                </a:lnTo>
                <a:lnTo>
                  <a:pt x="2163" y="374"/>
                </a:lnTo>
                <a:lnTo>
                  <a:pt x="2165" y="376"/>
                </a:lnTo>
                <a:lnTo>
                  <a:pt x="2170" y="376"/>
                </a:lnTo>
                <a:lnTo>
                  <a:pt x="2174" y="376"/>
                </a:lnTo>
                <a:lnTo>
                  <a:pt x="2181" y="369"/>
                </a:lnTo>
                <a:lnTo>
                  <a:pt x="2191" y="367"/>
                </a:lnTo>
                <a:lnTo>
                  <a:pt x="2191" y="362"/>
                </a:lnTo>
                <a:lnTo>
                  <a:pt x="2189" y="360"/>
                </a:lnTo>
                <a:lnTo>
                  <a:pt x="2189" y="353"/>
                </a:lnTo>
                <a:lnTo>
                  <a:pt x="2189" y="348"/>
                </a:lnTo>
                <a:lnTo>
                  <a:pt x="2191" y="343"/>
                </a:lnTo>
                <a:lnTo>
                  <a:pt x="2196" y="336"/>
                </a:lnTo>
                <a:lnTo>
                  <a:pt x="2200" y="334"/>
                </a:lnTo>
                <a:lnTo>
                  <a:pt x="2208" y="334"/>
                </a:lnTo>
                <a:lnTo>
                  <a:pt x="2215" y="338"/>
                </a:lnTo>
                <a:lnTo>
                  <a:pt x="2222" y="343"/>
                </a:lnTo>
                <a:lnTo>
                  <a:pt x="2224" y="341"/>
                </a:lnTo>
                <a:lnTo>
                  <a:pt x="2226" y="341"/>
                </a:lnTo>
                <a:lnTo>
                  <a:pt x="2229" y="334"/>
                </a:lnTo>
                <a:lnTo>
                  <a:pt x="2229" y="329"/>
                </a:lnTo>
                <a:lnTo>
                  <a:pt x="2224" y="327"/>
                </a:lnTo>
                <a:lnTo>
                  <a:pt x="2219" y="327"/>
                </a:lnTo>
                <a:lnTo>
                  <a:pt x="2217" y="322"/>
                </a:lnTo>
                <a:lnTo>
                  <a:pt x="2217" y="319"/>
                </a:lnTo>
                <a:lnTo>
                  <a:pt x="2241" y="310"/>
                </a:lnTo>
                <a:lnTo>
                  <a:pt x="2271" y="312"/>
                </a:lnTo>
                <a:lnTo>
                  <a:pt x="2271" y="310"/>
                </a:lnTo>
                <a:lnTo>
                  <a:pt x="2276" y="308"/>
                </a:lnTo>
                <a:lnTo>
                  <a:pt x="2283" y="305"/>
                </a:lnTo>
                <a:lnTo>
                  <a:pt x="2283" y="303"/>
                </a:lnTo>
                <a:lnTo>
                  <a:pt x="2278" y="300"/>
                </a:lnTo>
                <a:lnTo>
                  <a:pt x="2274" y="298"/>
                </a:lnTo>
                <a:lnTo>
                  <a:pt x="2267" y="298"/>
                </a:lnTo>
                <a:lnTo>
                  <a:pt x="2260" y="300"/>
                </a:lnTo>
                <a:lnTo>
                  <a:pt x="2252" y="300"/>
                </a:lnTo>
                <a:lnTo>
                  <a:pt x="2245" y="300"/>
                </a:lnTo>
                <a:lnTo>
                  <a:pt x="2245" y="303"/>
                </a:lnTo>
                <a:lnTo>
                  <a:pt x="2234" y="303"/>
                </a:lnTo>
                <a:lnTo>
                  <a:pt x="2219" y="305"/>
                </a:lnTo>
                <a:lnTo>
                  <a:pt x="2208" y="303"/>
                </a:lnTo>
                <a:lnTo>
                  <a:pt x="2196" y="300"/>
                </a:lnTo>
                <a:lnTo>
                  <a:pt x="2193" y="296"/>
                </a:lnTo>
                <a:lnTo>
                  <a:pt x="2193" y="293"/>
                </a:lnTo>
                <a:lnTo>
                  <a:pt x="2193" y="291"/>
                </a:lnTo>
                <a:lnTo>
                  <a:pt x="2193" y="286"/>
                </a:lnTo>
                <a:lnTo>
                  <a:pt x="2193" y="279"/>
                </a:lnTo>
                <a:lnTo>
                  <a:pt x="2191" y="270"/>
                </a:lnTo>
                <a:lnTo>
                  <a:pt x="2200" y="260"/>
                </a:lnTo>
                <a:lnTo>
                  <a:pt x="2212" y="253"/>
                </a:lnTo>
                <a:lnTo>
                  <a:pt x="2226" y="246"/>
                </a:lnTo>
                <a:lnTo>
                  <a:pt x="2238" y="241"/>
                </a:lnTo>
                <a:lnTo>
                  <a:pt x="2231" y="232"/>
                </a:lnTo>
                <a:lnTo>
                  <a:pt x="2215" y="232"/>
                </a:lnTo>
                <a:lnTo>
                  <a:pt x="2212" y="232"/>
                </a:lnTo>
                <a:lnTo>
                  <a:pt x="2208" y="229"/>
                </a:lnTo>
                <a:lnTo>
                  <a:pt x="2200" y="234"/>
                </a:lnTo>
                <a:lnTo>
                  <a:pt x="2193" y="241"/>
                </a:lnTo>
                <a:lnTo>
                  <a:pt x="2193" y="244"/>
                </a:lnTo>
                <a:lnTo>
                  <a:pt x="2193" y="246"/>
                </a:lnTo>
                <a:lnTo>
                  <a:pt x="2184" y="258"/>
                </a:lnTo>
                <a:lnTo>
                  <a:pt x="2167" y="263"/>
                </a:lnTo>
                <a:lnTo>
                  <a:pt x="2153" y="272"/>
                </a:lnTo>
                <a:lnTo>
                  <a:pt x="2146" y="286"/>
                </a:lnTo>
                <a:lnTo>
                  <a:pt x="2146" y="289"/>
                </a:lnTo>
                <a:lnTo>
                  <a:pt x="2146" y="291"/>
                </a:lnTo>
                <a:lnTo>
                  <a:pt x="2155" y="298"/>
                </a:lnTo>
                <a:lnTo>
                  <a:pt x="2165" y="308"/>
                </a:lnTo>
                <a:lnTo>
                  <a:pt x="2163" y="312"/>
                </a:lnTo>
                <a:lnTo>
                  <a:pt x="2155" y="317"/>
                </a:lnTo>
                <a:lnTo>
                  <a:pt x="2148" y="322"/>
                </a:lnTo>
                <a:lnTo>
                  <a:pt x="2141" y="322"/>
                </a:lnTo>
                <a:lnTo>
                  <a:pt x="2141" y="327"/>
                </a:lnTo>
                <a:lnTo>
                  <a:pt x="2141" y="329"/>
                </a:lnTo>
                <a:lnTo>
                  <a:pt x="2139" y="334"/>
                </a:lnTo>
                <a:lnTo>
                  <a:pt x="2139" y="343"/>
                </a:lnTo>
                <a:lnTo>
                  <a:pt x="2141" y="341"/>
                </a:lnTo>
                <a:lnTo>
                  <a:pt x="2141" y="345"/>
                </a:lnTo>
                <a:lnTo>
                  <a:pt x="2139" y="353"/>
                </a:lnTo>
                <a:lnTo>
                  <a:pt x="2137" y="353"/>
                </a:lnTo>
                <a:lnTo>
                  <a:pt x="2134" y="350"/>
                </a:lnTo>
                <a:lnTo>
                  <a:pt x="2132" y="353"/>
                </a:lnTo>
                <a:lnTo>
                  <a:pt x="2132" y="355"/>
                </a:lnTo>
                <a:lnTo>
                  <a:pt x="2127" y="355"/>
                </a:lnTo>
                <a:lnTo>
                  <a:pt x="2122" y="355"/>
                </a:lnTo>
                <a:lnTo>
                  <a:pt x="2118" y="357"/>
                </a:lnTo>
                <a:lnTo>
                  <a:pt x="2113" y="357"/>
                </a:lnTo>
                <a:lnTo>
                  <a:pt x="2113" y="360"/>
                </a:lnTo>
                <a:lnTo>
                  <a:pt x="2113" y="364"/>
                </a:lnTo>
                <a:lnTo>
                  <a:pt x="2108" y="364"/>
                </a:lnTo>
                <a:lnTo>
                  <a:pt x="2101" y="367"/>
                </a:lnTo>
                <a:lnTo>
                  <a:pt x="2099" y="367"/>
                </a:lnTo>
                <a:lnTo>
                  <a:pt x="2094" y="364"/>
                </a:lnTo>
                <a:lnTo>
                  <a:pt x="2094" y="362"/>
                </a:lnTo>
                <a:lnTo>
                  <a:pt x="2094" y="360"/>
                </a:lnTo>
                <a:lnTo>
                  <a:pt x="2094" y="357"/>
                </a:lnTo>
                <a:lnTo>
                  <a:pt x="2092" y="362"/>
                </a:lnTo>
                <a:lnTo>
                  <a:pt x="2089" y="367"/>
                </a:lnTo>
                <a:lnTo>
                  <a:pt x="2087" y="369"/>
                </a:lnTo>
                <a:lnTo>
                  <a:pt x="2087" y="372"/>
                </a:lnTo>
                <a:lnTo>
                  <a:pt x="2080" y="374"/>
                </a:lnTo>
                <a:lnTo>
                  <a:pt x="2075" y="376"/>
                </a:lnTo>
                <a:lnTo>
                  <a:pt x="2075" y="374"/>
                </a:lnTo>
                <a:lnTo>
                  <a:pt x="2075" y="372"/>
                </a:lnTo>
                <a:lnTo>
                  <a:pt x="2077" y="372"/>
                </a:lnTo>
                <a:lnTo>
                  <a:pt x="2082" y="372"/>
                </a:lnTo>
                <a:lnTo>
                  <a:pt x="2077" y="364"/>
                </a:lnTo>
                <a:lnTo>
                  <a:pt x="2070" y="360"/>
                </a:lnTo>
                <a:lnTo>
                  <a:pt x="2073" y="360"/>
                </a:lnTo>
                <a:lnTo>
                  <a:pt x="2080" y="357"/>
                </a:lnTo>
                <a:lnTo>
                  <a:pt x="2087" y="355"/>
                </a:lnTo>
                <a:lnTo>
                  <a:pt x="2089" y="355"/>
                </a:lnTo>
                <a:lnTo>
                  <a:pt x="2092" y="355"/>
                </a:lnTo>
                <a:lnTo>
                  <a:pt x="2092" y="353"/>
                </a:lnTo>
                <a:lnTo>
                  <a:pt x="2092" y="348"/>
                </a:lnTo>
                <a:lnTo>
                  <a:pt x="2084" y="338"/>
                </a:lnTo>
                <a:lnTo>
                  <a:pt x="2075" y="322"/>
                </a:lnTo>
                <a:lnTo>
                  <a:pt x="2075" y="319"/>
                </a:lnTo>
                <a:lnTo>
                  <a:pt x="2075" y="317"/>
                </a:lnTo>
                <a:lnTo>
                  <a:pt x="2073" y="315"/>
                </a:lnTo>
                <a:lnTo>
                  <a:pt x="2068" y="315"/>
                </a:lnTo>
                <a:lnTo>
                  <a:pt x="2068" y="317"/>
                </a:lnTo>
                <a:lnTo>
                  <a:pt x="2066" y="317"/>
                </a:lnTo>
                <a:lnTo>
                  <a:pt x="2063" y="317"/>
                </a:lnTo>
                <a:lnTo>
                  <a:pt x="2058" y="319"/>
                </a:lnTo>
                <a:lnTo>
                  <a:pt x="2049" y="324"/>
                </a:lnTo>
                <a:lnTo>
                  <a:pt x="2032" y="331"/>
                </a:lnTo>
                <a:lnTo>
                  <a:pt x="2030" y="331"/>
                </a:lnTo>
                <a:lnTo>
                  <a:pt x="2025" y="331"/>
                </a:lnTo>
                <a:lnTo>
                  <a:pt x="2018" y="329"/>
                </a:lnTo>
                <a:lnTo>
                  <a:pt x="2011" y="324"/>
                </a:lnTo>
                <a:lnTo>
                  <a:pt x="2011" y="319"/>
                </a:lnTo>
                <a:lnTo>
                  <a:pt x="2011" y="317"/>
                </a:lnTo>
                <a:lnTo>
                  <a:pt x="2013" y="317"/>
                </a:lnTo>
                <a:lnTo>
                  <a:pt x="2013" y="315"/>
                </a:lnTo>
                <a:lnTo>
                  <a:pt x="2011" y="315"/>
                </a:lnTo>
                <a:lnTo>
                  <a:pt x="2006" y="315"/>
                </a:lnTo>
                <a:lnTo>
                  <a:pt x="2006" y="308"/>
                </a:lnTo>
                <a:lnTo>
                  <a:pt x="2006" y="296"/>
                </a:lnTo>
                <a:lnTo>
                  <a:pt x="2004" y="296"/>
                </a:lnTo>
                <a:lnTo>
                  <a:pt x="2004" y="293"/>
                </a:lnTo>
                <a:lnTo>
                  <a:pt x="2004" y="286"/>
                </a:lnTo>
                <a:lnTo>
                  <a:pt x="2004" y="282"/>
                </a:lnTo>
                <a:lnTo>
                  <a:pt x="2009" y="277"/>
                </a:lnTo>
                <a:lnTo>
                  <a:pt x="2016" y="274"/>
                </a:lnTo>
                <a:lnTo>
                  <a:pt x="2028" y="265"/>
                </a:lnTo>
                <a:lnTo>
                  <a:pt x="2042" y="265"/>
                </a:lnTo>
                <a:lnTo>
                  <a:pt x="2044" y="260"/>
                </a:lnTo>
                <a:lnTo>
                  <a:pt x="2044" y="255"/>
                </a:lnTo>
                <a:lnTo>
                  <a:pt x="2051" y="258"/>
                </a:lnTo>
                <a:lnTo>
                  <a:pt x="2058" y="258"/>
                </a:lnTo>
                <a:lnTo>
                  <a:pt x="2070" y="246"/>
                </a:lnTo>
                <a:lnTo>
                  <a:pt x="2087" y="237"/>
                </a:lnTo>
                <a:lnTo>
                  <a:pt x="2096" y="222"/>
                </a:lnTo>
                <a:lnTo>
                  <a:pt x="2110" y="210"/>
                </a:lnTo>
                <a:lnTo>
                  <a:pt x="2113" y="210"/>
                </a:lnTo>
                <a:lnTo>
                  <a:pt x="2115" y="210"/>
                </a:lnTo>
                <a:lnTo>
                  <a:pt x="2120" y="206"/>
                </a:lnTo>
                <a:lnTo>
                  <a:pt x="2125" y="199"/>
                </a:lnTo>
                <a:lnTo>
                  <a:pt x="2120" y="199"/>
                </a:lnTo>
                <a:lnTo>
                  <a:pt x="2113" y="201"/>
                </a:lnTo>
                <a:lnTo>
                  <a:pt x="2118" y="191"/>
                </a:lnTo>
                <a:lnTo>
                  <a:pt x="2125" y="189"/>
                </a:lnTo>
                <a:lnTo>
                  <a:pt x="2127" y="184"/>
                </a:lnTo>
                <a:lnTo>
                  <a:pt x="2134" y="184"/>
                </a:lnTo>
                <a:lnTo>
                  <a:pt x="2132" y="187"/>
                </a:lnTo>
                <a:lnTo>
                  <a:pt x="2132" y="189"/>
                </a:lnTo>
                <a:lnTo>
                  <a:pt x="2134" y="189"/>
                </a:lnTo>
                <a:lnTo>
                  <a:pt x="2137" y="189"/>
                </a:lnTo>
                <a:lnTo>
                  <a:pt x="2139" y="191"/>
                </a:lnTo>
                <a:lnTo>
                  <a:pt x="2139" y="194"/>
                </a:lnTo>
                <a:lnTo>
                  <a:pt x="2144" y="191"/>
                </a:lnTo>
                <a:lnTo>
                  <a:pt x="2148" y="189"/>
                </a:lnTo>
                <a:lnTo>
                  <a:pt x="2144" y="189"/>
                </a:lnTo>
                <a:lnTo>
                  <a:pt x="2141" y="189"/>
                </a:lnTo>
                <a:lnTo>
                  <a:pt x="2144" y="182"/>
                </a:lnTo>
                <a:lnTo>
                  <a:pt x="2148" y="180"/>
                </a:lnTo>
                <a:lnTo>
                  <a:pt x="2153" y="180"/>
                </a:lnTo>
                <a:lnTo>
                  <a:pt x="2158" y="182"/>
                </a:lnTo>
                <a:lnTo>
                  <a:pt x="2158" y="180"/>
                </a:lnTo>
                <a:lnTo>
                  <a:pt x="2158" y="177"/>
                </a:lnTo>
                <a:lnTo>
                  <a:pt x="2163" y="175"/>
                </a:lnTo>
                <a:lnTo>
                  <a:pt x="2167" y="173"/>
                </a:lnTo>
                <a:lnTo>
                  <a:pt x="2170" y="173"/>
                </a:lnTo>
                <a:lnTo>
                  <a:pt x="2174" y="175"/>
                </a:lnTo>
                <a:lnTo>
                  <a:pt x="2174" y="177"/>
                </a:lnTo>
                <a:lnTo>
                  <a:pt x="2177" y="177"/>
                </a:lnTo>
                <a:lnTo>
                  <a:pt x="2177" y="175"/>
                </a:lnTo>
                <a:lnTo>
                  <a:pt x="2174" y="175"/>
                </a:lnTo>
                <a:lnTo>
                  <a:pt x="2174" y="173"/>
                </a:lnTo>
                <a:lnTo>
                  <a:pt x="2177" y="170"/>
                </a:lnTo>
                <a:lnTo>
                  <a:pt x="2179" y="175"/>
                </a:lnTo>
                <a:lnTo>
                  <a:pt x="2184" y="180"/>
                </a:lnTo>
                <a:lnTo>
                  <a:pt x="2184" y="177"/>
                </a:lnTo>
                <a:lnTo>
                  <a:pt x="2193" y="173"/>
                </a:lnTo>
                <a:lnTo>
                  <a:pt x="2200" y="170"/>
                </a:lnTo>
                <a:lnTo>
                  <a:pt x="2203" y="170"/>
                </a:lnTo>
                <a:lnTo>
                  <a:pt x="2203" y="168"/>
                </a:lnTo>
                <a:lnTo>
                  <a:pt x="2203" y="165"/>
                </a:lnTo>
                <a:lnTo>
                  <a:pt x="2210" y="165"/>
                </a:lnTo>
                <a:lnTo>
                  <a:pt x="2217" y="163"/>
                </a:lnTo>
                <a:lnTo>
                  <a:pt x="2219" y="168"/>
                </a:lnTo>
                <a:lnTo>
                  <a:pt x="2222" y="168"/>
                </a:lnTo>
                <a:lnTo>
                  <a:pt x="2224" y="168"/>
                </a:lnTo>
                <a:lnTo>
                  <a:pt x="2226" y="165"/>
                </a:lnTo>
                <a:lnTo>
                  <a:pt x="2231" y="163"/>
                </a:lnTo>
                <a:lnTo>
                  <a:pt x="2234" y="163"/>
                </a:lnTo>
                <a:lnTo>
                  <a:pt x="2238" y="163"/>
                </a:lnTo>
                <a:lnTo>
                  <a:pt x="2243" y="161"/>
                </a:lnTo>
                <a:lnTo>
                  <a:pt x="2245" y="158"/>
                </a:lnTo>
                <a:lnTo>
                  <a:pt x="2248" y="158"/>
                </a:lnTo>
                <a:lnTo>
                  <a:pt x="2248" y="161"/>
                </a:lnTo>
                <a:lnTo>
                  <a:pt x="2243" y="165"/>
                </a:lnTo>
                <a:lnTo>
                  <a:pt x="2238" y="173"/>
                </a:lnTo>
                <a:lnTo>
                  <a:pt x="2245" y="168"/>
                </a:lnTo>
                <a:lnTo>
                  <a:pt x="2252" y="163"/>
                </a:lnTo>
                <a:lnTo>
                  <a:pt x="2255" y="165"/>
                </a:lnTo>
                <a:lnTo>
                  <a:pt x="2257" y="165"/>
                </a:lnTo>
                <a:lnTo>
                  <a:pt x="2262" y="165"/>
                </a:lnTo>
                <a:lnTo>
                  <a:pt x="2264" y="163"/>
                </a:lnTo>
                <a:lnTo>
                  <a:pt x="2264" y="161"/>
                </a:lnTo>
                <a:lnTo>
                  <a:pt x="2269" y="161"/>
                </a:lnTo>
                <a:lnTo>
                  <a:pt x="2274" y="161"/>
                </a:lnTo>
                <a:lnTo>
                  <a:pt x="2274" y="165"/>
                </a:lnTo>
                <a:lnTo>
                  <a:pt x="2274" y="168"/>
                </a:lnTo>
                <a:lnTo>
                  <a:pt x="2276" y="168"/>
                </a:lnTo>
                <a:lnTo>
                  <a:pt x="2276" y="165"/>
                </a:lnTo>
                <a:lnTo>
                  <a:pt x="2278" y="163"/>
                </a:lnTo>
                <a:lnTo>
                  <a:pt x="2290" y="165"/>
                </a:lnTo>
                <a:lnTo>
                  <a:pt x="2305" y="168"/>
                </a:lnTo>
                <a:lnTo>
                  <a:pt x="2300" y="175"/>
                </a:lnTo>
                <a:lnTo>
                  <a:pt x="2288" y="175"/>
                </a:lnTo>
                <a:lnTo>
                  <a:pt x="2288" y="177"/>
                </a:lnTo>
                <a:lnTo>
                  <a:pt x="2300" y="177"/>
                </a:lnTo>
                <a:lnTo>
                  <a:pt x="2309" y="177"/>
                </a:lnTo>
                <a:lnTo>
                  <a:pt x="2319" y="177"/>
                </a:lnTo>
                <a:lnTo>
                  <a:pt x="2326" y="177"/>
                </a:lnTo>
                <a:lnTo>
                  <a:pt x="2335" y="184"/>
                </a:lnTo>
                <a:lnTo>
                  <a:pt x="2352" y="184"/>
                </a:lnTo>
                <a:lnTo>
                  <a:pt x="2366" y="187"/>
                </a:lnTo>
                <a:lnTo>
                  <a:pt x="2380" y="189"/>
                </a:lnTo>
                <a:lnTo>
                  <a:pt x="2392" y="194"/>
                </a:lnTo>
                <a:lnTo>
                  <a:pt x="2406" y="199"/>
                </a:lnTo>
                <a:lnTo>
                  <a:pt x="2418" y="203"/>
                </a:lnTo>
                <a:lnTo>
                  <a:pt x="2425" y="213"/>
                </a:lnTo>
                <a:lnTo>
                  <a:pt x="2425" y="215"/>
                </a:lnTo>
                <a:lnTo>
                  <a:pt x="2425" y="218"/>
                </a:lnTo>
                <a:lnTo>
                  <a:pt x="2411" y="222"/>
                </a:lnTo>
                <a:lnTo>
                  <a:pt x="2392" y="227"/>
                </a:lnTo>
                <a:lnTo>
                  <a:pt x="2390" y="227"/>
                </a:lnTo>
                <a:lnTo>
                  <a:pt x="2361" y="222"/>
                </a:lnTo>
                <a:lnTo>
                  <a:pt x="2335" y="218"/>
                </a:lnTo>
                <a:lnTo>
                  <a:pt x="2342" y="222"/>
                </a:lnTo>
                <a:lnTo>
                  <a:pt x="2349" y="227"/>
                </a:lnTo>
                <a:lnTo>
                  <a:pt x="2349" y="232"/>
                </a:lnTo>
                <a:lnTo>
                  <a:pt x="2349" y="234"/>
                </a:lnTo>
                <a:lnTo>
                  <a:pt x="2352" y="241"/>
                </a:lnTo>
                <a:lnTo>
                  <a:pt x="2354" y="248"/>
                </a:lnTo>
                <a:lnTo>
                  <a:pt x="2366" y="251"/>
                </a:lnTo>
                <a:lnTo>
                  <a:pt x="2376" y="253"/>
                </a:lnTo>
                <a:lnTo>
                  <a:pt x="2380" y="253"/>
                </a:lnTo>
                <a:lnTo>
                  <a:pt x="2385" y="253"/>
                </a:lnTo>
                <a:lnTo>
                  <a:pt x="2383" y="248"/>
                </a:lnTo>
                <a:lnTo>
                  <a:pt x="2378" y="248"/>
                </a:lnTo>
                <a:lnTo>
                  <a:pt x="2373" y="246"/>
                </a:lnTo>
                <a:lnTo>
                  <a:pt x="2371" y="244"/>
                </a:lnTo>
                <a:lnTo>
                  <a:pt x="2371" y="241"/>
                </a:lnTo>
                <a:lnTo>
                  <a:pt x="2368" y="241"/>
                </a:lnTo>
                <a:lnTo>
                  <a:pt x="2373" y="239"/>
                </a:lnTo>
                <a:lnTo>
                  <a:pt x="2376" y="237"/>
                </a:lnTo>
                <a:lnTo>
                  <a:pt x="2378" y="237"/>
                </a:lnTo>
                <a:lnTo>
                  <a:pt x="2392" y="241"/>
                </a:lnTo>
                <a:lnTo>
                  <a:pt x="2411" y="241"/>
                </a:lnTo>
                <a:lnTo>
                  <a:pt x="2409" y="237"/>
                </a:lnTo>
                <a:lnTo>
                  <a:pt x="2406" y="232"/>
                </a:lnTo>
                <a:lnTo>
                  <a:pt x="2423" y="225"/>
                </a:lnTo>
                <a:lnTo>
                  <a:pt x="2437" y="220"/>
                </a:lnTo>
                <a:lnTo>
                  <a:pt x="2439" y="220"/>
                </a:lnTo>
                <a:lnTo>
                  <a:pt x="2444" y="220"/>
                </a:lnTo>
                <a:lnTo>
                  <a:pt x="2451" y="222"/>
                </a:lnTo>
                <a:lnTo>
                  <a:pt x="2458" y="225"/>
                </a:lnTo>
                <a:lnTo>
                  <a:pt x="2461" y="220"/>
                </a:lnTo>
                <a:lnTo>
                  <a:pt x="2461" y="218"/>
                </a:lnTo>
                <a:lnTo>
                  <a:pt x="2458" y="213"/>
                </a:lnTo>
                <a:lnTo>
                  <a:pt x="2454" y="213"/>
                </a:lnTo>
                <a:lnTo>
                  <a:pt x="2456" y="206"/>
                </a:lnTo>
                <a:lnTo>
                  <a:pt x="2458" y="199"/>
                </a:lnTo>
                <a:lnTo>
                  <a:pt x="2456" y="196"/>
                </a:lnTo>
                <a:lnTo>
                  <a:pt x="2449" y="196"/>
                </a:lnTo>
                <a:lnTo>
                  <a:pt x="2449" y="194"/>
                </a:lnTo>
                <a:lnTo>
                  <a:pt x="2449" y="191"/>
                </a:lnTo>
                <a:lnTo>
                  <a:pt x="2461" y="191"/>
                </a:lnTo>
                <a:lnTo>
                  <a:pt x="2470" y="191"/>
                </a:lnTo>
                <a:lnTo>
                  <a:pt x="2480" y="194"/>
                </a:lnTo>
                <a:lnTo>
                  <a:pt x="2487" y="199"/>
                </a:lnTo>
                <a:lnTo>
                  <a:pt x="2484" y="201"/>
                </a:lnTo>
                <a:lnTo>
                  <a:pt x="2484" y="206"/>
                </a:lnTo>
                <a:lnTo>
                  <a:pt x="2475" y="206"/>
                </a:lnTo>
                <a:lnTo>
                  <a:pt x="2470" y="210"/>
                </a:lnTo>
                <a:lnTo>
                  <a:pt x="2477" y="213"/>
                </a:lnTo>
                <a:lnTo>
                  <a:pt x="2484" y="215"/>
                </a:lnTo>
                <a:lnTo>
                  <a:pt x="2487" y="215"/>
                </a:lnTo>
                <a:lnTo>
                  <a:pt x="2489" y="215"/>
                </a:lnTo>
                <a:lnTo>
                  <a:pt x="2499" y="210"/>
                </a:lnTo>
                <a:lnTo>
                  <a:pt x="2510" y="203"/>
                </a:lnTo>
                <a:lnTo>
                  <a:pt x="2513" y="203"/>
                </a:lnTo>
                <a:lnTo>
                  <a:pt x="2515" y="201"/>
                </a:lnTo>
                <a:lnTo>
                  <a:pt x="2532" y="199"/>
                </a:lnTo>
                <a:lnTo>
                  <a:pt x="2548" y="194"/>
                </a:lnTo>
                <a:lnTo>
                  <a:pt x="2551" y="194"/>
                </a:lnTo>
                <a:lnTo>
                  <a:pt x="2555" y="196"/>
                </a:lnTo>
                <a:lnTo>
                  <a:pt x="2555" y="194"/>
                </a:lnTo>
                <a:lnTo>
                  <a:pt x="2555" y="191"/>
                </a:lnTo>
                <a:lnTo>
                  <a:pt x="2565" y="189"/>
                </a:lnTo>
                <a:lnTo>
                  <a:pt x="2577" y="187"/>
                </a:lnTo>
                <a:lnTo>
                  <a:pt x="2572" y="191"/>
                </a:lnTo>
                <a:lnTo>
                  <a:pt x="2570" y="196"/>
                </a:lnTo>
                <a:lnTo>
                  <a:pt x="2584" y="194"/>
                </a:lnTo>
                <a:lnTo>
                  <a:pt x="2596" y="191"/>
                </a:lnTo>
                <a:lnTo>
                  <a:pt x="2615" y="191"/>
                </a:lnTo>
                <a:lnTo>
                  <a:pt x="2624" y="189"/>
                </a:lnTo>
                <a:lnTo>
                  <a:pt x="2626" y="189"/>
                </a:lnTo>
                <a:lnTo>
                  <a:pt x="2629" y="189"/>
                </a:lnTo>
                <a:lnTo>
                  <a:pt x="2633" y="189"/>
                </a:lnTo>
                <a:lnTo>
                  <a:pt x="2636" y="189"/>
                </a:lnTo>
                <a:lnTo>
                  <a:pt x="2636" y="191"/>
                </a:lnTo>
                <a:lnTo>
                  <a:pt x="2633" y="196"/>
                </a:lnTo>
                <a:lnTo>
                  <a:pt x="2638" y="194"/>
                </a:lnTo>
                <a:lnTo>
                  <a:pt x="2641" y="191"/>
                </a:lnTo>
                <a:lnTo>
                  <a:pt x="2645" y="191"/>
                </a:lnTo>
                <a:lnTo>
                  <a:pt x="2650" y="189"/>
                </a:lnTo>
                <a:lnTo>
                  <a:pt x="2648" y="187"/>
                </a:lnTo>
                <a:lnTo>
                  <a:pt x="2645" y="182"/>
                </a:lnTo>
                <a:lnTo>
                  <a:pt x="2643" y="182"/>
                </a:lnTo>
                <a:lnTo>
                  <a:pt x="2641" y="182"/>
                </a:lnTo>
                <a:lnTo>
                  <a:pt x="2631" y="177"/>
                </a:lnTo>
                <a:lnTo>
                  <a:pt x="2624" y="173"/>
                </a:lnTo>
                <a:lnTo>
                  <a:pt x="2626" y="170"/>
                </a:lnTo>
                <a:lnTo>
                  <a:pt x="2631" y="168"/>
                </a:lnTo>
                <a:lnTo>
                  <a:pt x="2641" y="173"/>
                </a:lnTo>
                <a:lnTo>
                  <a:pt x="2650" y="177"/>
                </a:lnTo>
                <a:lnTo>
                  <a:pt x="2676" y="177"/>
                </a:lnTo>
                <a:lnTo>
                  <a:pt x="2700" y="182"/>
                </a:lnTo>
                <a:lnTo>
                  <a:pt x="2721" y="189"/>
                </a:lnTo>
                <a:lnTo>
                  <a:pt x="2740" y="196"/>
                </a:lnTo>
                <a:lnTo>
                  <a:pt x="2742" y="194"/>
                </a:lnTo>
                <a:lnTo>
                  <a:pt x="2745" y="189"/>
                </a:lnTo>
                <a:lnTo>
                  <a:pt x="2733" y="184"/>
                </a:lnTo>
                <a:lnTo>
                  <a:pt x="2721" y="177"/>
                </a:lnTo>
                <a:lnTo>
                  <a:pt x="2721" y="175"/>
                </a:lnTo>
                <a:lnTo>
                  <a:pt x="2723" y="175"/>
                </a:lnTo>
                <a:lnTo>
                  <a:pt x="2726" y="173"/>
                </a:lnTo>
                <a:lnTo>
                  <a:pt x="2726" y="170"/>
                </a:lnTo>
                <a:lnTo>
                  <a:pt x="2726" y="165"/>
                </a:lnTo>
                <a:lnTo>
                  <a:pt x="2723" y="165"/>
                </a:lnTo>
                <a:lnTo>
                  <a:pt x="2719" y="163"/>
                </a:lnTo>
                <a:lnTo>
                  <a:pt x="2721" y="161"/>
                </a:lnTo>
                <a:lnTo>
                  <a:pt x="2721" y="158"/>
                </a:lnTo>
                <a:lnTo>
                  <a:pt x="2733" y="156"/>
                </a:lnTo>
                <a:lnTo>
                  <a:pt x="2740" y="151"/>
                </a:lnTo>
                <a:lnTo>
                  <a:pt x="2745" y="142"/>
                </a:lnTo>
                <a:lnTo>
                  <a:pt x="2752" y="137"/>
                </a:lnTo>
                <a:lnTo>
                  <a:pt x="2754" y="137"/>
                </a:lnTo>
                <a:lnTo>
                  <a:pt x="2756" y="137"/>
                </a:lnTo>
                <a:lnTo>
                  <a:pt x="2756" y="132"/>
                </a:lnTo>
                <a:lnTo>
                  <a:pt x="2756" y="130"/>
                </a:lnTo>
                <a:lnTo>
                  <a:pt x="2761" y="130"/>
                </a:lnTo>
                <a:lnTo>
                  <a:pt x="2764" y="130"/>
                </a:lnTo>
                <a:lnTo>
                  <a:pt x="2766" y="130"/>
                </a:lnTo>
                <a:lnTo>
                  <a:pt x="2771" y="130"/>
                </a:lnTo>
                <a:lnTo>
                  <a:pt x="2775" y="130"/>
                </a:lnTo>
                <a:lnTo>
                  <a:pt x="2775" y="132"/>
                </a:lnTo>
                <a:lnTo>
                  <a:pt x="2773" y="137"/>
                </a:lnTo>
                <a:lnTo>
                  <a:pt x="2785" y="137"/>
                </a:lnTo>
                <a:lnTo>
                  <a:pt x="2792" y="144"/>
                </a:lnTo>
                <a:lnTo>
                  <a:pt x="2787" y="151"/>
                </a:lnTo>
                <a:lnTo>
                  <a:pt x="2783" y="158"/>
                </a:lnTo>
                <a:lnTo>
                  <a:pt x="2787" y="158"/>
                </a:lnTo>
                <a:lnTo>
                  <a:pt x="2790" y="163"/>
                </a:lnTo>
                <a:lnTo>
                  <a:pt x="2790" y="165"/>
                </a:lnTo>
                <a:lnTo>
                  <a:pt x="2790" y="173"/>
                </a:lnTo>
                <a:lnTo>
                  <a:pt x="2790" y="182"/>
                </a:lnTo>
                <a:lnTo>
                  <a:pt x="2790" y="184"/>
                </a:lnTo>
                <a:lnTo>
                  <a:pt x="2790" y="189"/>
                </a:lnTo>
                <a:lnTo>
                  <a:pt x="2794" y="191"/>
                </a:lnTo>
                <a:lnTo>
                  <a:pt x="2797" y="196"/>
                </a:lnTo>
                <a:lnTo>
                  <a:pt x="2797" y="199"/>
                </a:lnTo>
                <a:lnTo>
                  <a:pt x="2794" y="206"/>
                </a:lnTo>
                <a:lnTo>
                  <a:pt x="2783" y="213"/>
                </a:lnTo>
                <a:lnTo>
                  <a:pt x="2771" y="220"/>
                </a:lnTo>
                <a:lnTo>
                  <a:pt x="2778" y="222"/>
                </a:lnTo>
                <a:lnTo>
                  <a:pt x="2783" y="222"/>
                </a:lnTo>
                <a:lnTo>
                  <a:pt x="2797" y="215"/>
                </a:lnTo>
                <a:lnTo>
                  <a:pt x="2811" y="201"/>
                </a:lnTo>
                <a:lnTo>
                  <a:pt x="2811" y="199"/>
                </a:lnTo>
                <a:lnTo>
                  <a:pt x="2809" y="196"/>
                </a:lnTo>
                <a:lnTo>
                  <a:pt x="2809" y="191"/>
                </a:lnTo>
                <a:lnTo>
                  <a:pt x="2811" y="189"/>
                </a:lnTo>
                <a:lnTo>
                  <a:pt x="2820" y="189"/>
                </a:lnTo>
                <a:lnTo>
                  <a:pt x="2830" y="189"/>
                </a:lnTo>
                <a:lnTo>
                  <a:pt x="2830" y="187"/>
                </a:lnTo>
                <a:lnTo>
                  <a:pt x="2816" y="187"/>
                </a:lnTo>
                <a:lnTo>
                  <a:pt x="2804" y="189"/>
                </a:lnTo>
                <a:lnTo>
                  <a:pt x="2801" y="182"/>
                </a:lnTo>
                <a:lnTo>
                  <a:pt x="2799" y="180"/>
                </a:lnTo>
                <a:lnTo>
                  <a:pt x="2801" y="173"/>
                </a:lnTo>
                <a:lnTo>
                  <a:pt x="2806" y="168"/>
                </a:lnTo>
                <a:lnTo>
                  <a:pt x="2799" y="161"/>
                </a:lnTo>
                <a:lnTo>
                  <a:pt x="2797" y="156"/>
                </a:lnTo>
                <a:lnTo>
                  <a:pt x="2797" y="154"/>
                </a:lnTo>
                <a:lnTo>
                  <a:pt x="2799" y="151"/>
                </a:lnTo>
                <a:lnTo>
                  <a:pt x="2809" y="149"/>
                </a:lnTo>
                <a:lnTo>
                  <a:pt x="2816" y="144"/>
                </a:lnTo>
                <a:lnTo>
                  <a:pt x="2816" y="142"/>
                </a:lnTo>
                <a:lnTo>
                  <a:pt x="2816" y="139"/>
                </a:lnTo>
                <a:lnTo>
                  <a:pt x="2818" y="137"/>
                </a:lnTo>
                <a:lnTo>
                  <a:pt x="2823" y="139"/>
                </a:lnTo>
                <a:lnTo>
                  <a:pt x="2823" y="144"/>
                </a:lnTo>
                <a:lnTo>
                  <a:pt x="2823" y="151"/>
                </a:lnTo>
                <a:lnTo>
                  <a:pt x="2823" y="158"/>
                </a:lnTo>
                <a:lnTo>
                  <a:pt x="2832" y="158"/>
                </a:lnTo>
                <a:lnTo>
                  <a:pt x="2839" y="161"/>
                </a:lnTo>
                <a:lnTo>
                  <a:pt x="2839" y="158"/>
                </a:lnTo>
                <a:lnTo>
                  <a:pt x="2832" y="156"/>
                </a:lnTo>
                <a:lnTo>
                  <a:pt x="2830" y="149"/>
                </a:lnTo>
                <a:lnTo>
                  <a:pt x="2832" y="149"/>
                </a:lnTo>
                <a:lnTo>
                  <a:pt x="2837" y="149"/>
                </a:lnTo>
                <a:lnTo>
                  <a:pt x="2842" y="149"/>
                </a:lnTo>
                <a:lnTo>
                  <a:pt x="2849" y="151"/>
                </a:lnTo>
                <a:lnTo>
                  <a:pt x="2844" y="149"/>
                </a:lnTo>
                <a:lnTo>
                  <a:pt x="2839" y="146"/>
                </a:lnTo>
                <a:lnTo>
                  <a:pt x="2842" y="142"/>
                </a:lnTo>
                <a:lnTo>
                  <a:pt x="2846" y="139"/>
                </a:lnTo>
                <a:lnTo>
                  <a:pt x="2849" y="139"/>
                </a:lnTo>
                <a:lnTo>
                  <a:pt x="2854" y="142"/>
                </a:lnTo>
                <a:lnTo>
                  <a:pt x="2856" y="144"/>
                </a:lnTo>
                <a:lnTo>
                  <a:pt x="2856" y="142"/>
                </a:lnTo>
                <a:lnTo>
                  <a:pt x="2880" y="146"/>
                </a:lnTo>
                <a:lnTo>
                  <a:pt x="2903" y="154"/>
                </a:lnTo>
                <a:lnTo>
                  <a:pt x="2903" y="151"/>
                </a:lnTo>
                <a:lnTo>
                  <a:pt x="2891" y="146"/>
                </a:lnTo>
                <a:lnTo>
                  <a:pt x="2880" y="142"/>
                </a:lnTo>
                <a:lnTo>
                  <a:pt x="2882" y="139"/>
                </a:lnTo>
                <a:lnTo>
                  <a:pt x="2882" y="137"/>
                </a:lnTo>
                <a:lnTo>
                  <a:pt x="2880" y="137"/>
                </a:lnTo>
                <a:lnTo>
                  <a:pt x="2877" y="132"/>
                </a:lnTo>
                <a:lnTo>
                  <a:pt x="2880" y="130"/>
                </a:lnTo>
                <a:lnTo>
                  <a:pt x="2880" y="128"/>
                </a:lnTo>
                <a:lnTo>
                  <a:pt x="2917" y="125"/>
                </a:lnTo>
                <a:lnTo>
                  <a:pt x="2953" y="125"/>
                </a:lnTo>
                <a:lnTo>
                  <a:pt x="2951" y="123"/>
                </a:lnTo>
                <a:lnTo>
                  <a:pt x="2948" y="123"/>
                </a:lnTo>
                <a:lnTo>
                  <a:pt x="2946" y="120"/>
                </a:lnTo>
                <a:lnTo>
                  <a:pt x="2946" y="118"/>
                </a:lnTo>
                <a:lnTo>
                  <a:pt x="2943" y="118"/>
                </a:lnTo>
                <a:lnTo>
                  <a:pt x="2941" y="118"/>
                </a:lnTo>
                <a:lnTo>
                  <a:pt x="2941" y="116"/>
                </a:lnTo>
                <a:lnTo>
                  <a:pt x="2943" y="116"/>
                </a:lnTo>
                <a:lnTo>
                  <a:pt x="2946" y="113"/>
                </a:lnTo>
                <a:lnTo>
                  <a:pt x="2948" y="111"/>
                </a:lnTo>
                <a:lnTo>
                  <a:pt x="2951" y="111"/>
                </a:lnTo>
                <a:lnTo>
                  <a:pt x="2953" y="111"/>
                </a:lnTo>
                <a:lnTo>
                  <a:pt x="2955" y="111"/>
                </a:lnTo>
                <a:lnTo>
                  <a:pt x="2955" y="113"/>
                </a:lnTo>
                <a:lnTo>
                  <a:pt x="2958" y="113"/>
                </a:lnTo>
                <a:lnTo>
                  <a:pt x="2958" y="109"/>
                </a:lnTo>
                <a:lnTo>
                  <a:pt x="2960" y="106"/>
                </a:lnTo>
                <a:lnTo>
                  <a:pt x="2965" y="106"/>
                </a:lnTo>
                <a:lnTo>
                  <a:pt x="2969" y="106"/>
                </a:lnTo>
                <a:lnTo>
                  <a:pt x="2979" y="104"/>
                </a:lnTo>
                <a:lnTo>
                  <a:pt x="2986" y="104"/>
                </a:lnTo>
                <a:lnTo>
                  <a:pt x="3005" y="101"/>
                </a:lnTo>
                <a:lnTo>
                  <a:pt x="3024" y="99"/>
                </a:lnTo>
                <a:lnTo>
                  <a:pt x="3026" y="97"/>
                </a:lnTo>
                <a:lnTo>
                  <a:pt x="3029" y="94"/>
                </a:lnTo>
                <a:lnTo>
                  <a:pt x="3045" y="94"/>
                </a:lnTo>
                <a:lnTo>
                  <a:pt x="3059" y="94"/>
                </a:lnTo>
                <a:lnTo>
                  <a:pt x="3064" y="94"/>
                </a:lnTo>
                <a:lnTo>
                  <a:pt x="3066" y="92"/>
                </a:lnTo>
                <a:lnTo>
                  <a:pt x="3066" y="94"/>
                </a:lnTo>
                <a:lnTo>
                  <a:pt x="3064" y="97"/>
                </a:lnTo>
                <a:lnTo>
                  <a:pt x="3078" y="97"/>
                </a:lnTo>
                <a:lnTo>
                  <a:pt x="3090" y="94"/>
                </a:lnTo>
                <a:lnTo>
                  <a:pt x="3092" y="94"/>
                </a:lnTo>
                <a:lnTo>
                  <a:pt x="3095" y="94"/>
                </a:lnTo>
                <a:lnTo>
                  <a:pt x="3097" y="90"/>
                </a:lnTo>
                <a:lnTo>
                  <a:pt x="3102" y="90"/>
                </a:lnTo>
                <a:lnTo>
                  <a:pt x="3109" y="90"/>
                </a:lnTo>
                <a:lnTo>
                  <a:pt x="3116" y="90"/>
                </a:lnTo>
                <a:lnTo>
                  <a:pt x="3128" y="80"/>
                </a:lnTo>
                <a:lnTo>
                  <a:pt x="3147" y="75"/>
                </a:lnTo>
                <a:lnTo>
                  <a:pt x="3149" y="75"/>
                </a:lnTo>
                <a:lnTo>
                  <a:pt x="3152" y="75"/>
                </a:lnTo>
                <a:lnTo>
                  <a:pt x="3166" y="75"/>
                </a:lnTo>
                <a:lnTo>
                  <a:pt x="3175" y="80"/>
                </a:lnTo>
                <a:lnTo>
                  <a:pt x="3173" y="80"/>
                </a:lnTo>
                <a:lnTo>
                  <a:pt x="3171" y="80"/>
                </a:lnTo>
                <a:lnTo>
                  <a:pt x="3171" y="83"/>
                </a:lnTo>
                <a:lnTo>
                  <a:pt x="3171" y="85"/>
                </a:lnTo>
                <a:lnTo>
                  <a:pt x="3182" y="85"/>
                </a:lnTo>
                <a:lnTo>
                  <a:pt x="3192" y="85"/>
                </a:lnTo>
                <a:lnTo>
                  <a:pt x="3190" y="87"/>
                </a:lnTo>
                <a:lnTo>
                  <a:pt x="3187" y="90"/>
                </a:lnTo>
                <a:lnTo>
                  <a:pt x="3197" y="87"/>
                </a:lnTo>
                <a:lnTo>
                  <a:pt x="3201" y="87"/>
                </a:lnTo>
                <a:lnTo>
                  <a:pt x="3216" y="87"/>
                </a:lnTo>
                <a:lnTo>
                  <a:pt x="3227" y="87"/>
                </a:lnTo>
                <a:lnTo>
                  <a:pt x="3246" y="90"/>
                </a:lnTo>
                <a:lnTo>
                  <a:pt x="3263" y="94"/>
                </a:lnTo>
                <a:lnTo>
                  <a:pt x="3263" y="97"/>
                </a:lnTo>
                <a:lnTo>
                  <a:pt x="3265" y="99"/>
                </a:lnTo>
                <a:lnTo>
                  <a:pt x="3265" y="101"/>
                </a:lnTo>
                <a:lnTo>
                  <a:pt x="3265" y="104"/>
                </a:lnTo>
                <a:lnTo>
                  <a:pt x="3244" y="116"/>
                </a:lnTo>
                <a:lnTo>
                  <a:pt x="3220" y="123"/>
                </a:lnTo>
                <a:lnTo>
                  <a:pt x="3230" y="123"/>
                </a:lnTo>
                <a:lnTo>
                  <a:pt x="3239" y="123"/>
                </a:lnTo>
                <a:lnTo>
                  <a:pt x="3244" y="118"/>
                </a:lnTo>
                <a:lnTo>
                  <a:pt x="3249" y="116"/>
                </a:lnTo>
                <a:lnTo>
                  <a:pt x="3251" y="116"/>
                </a:lnTo>
                <a:lnTo>
                  <a:pt x="3256" y="116"/>
                </a:lnTo>
                <a:lnTo>
                  <a:pt x="3263" y="118"/>
                </a:lnTo>
                <a:lnTo>
                  <a:pt x="3258" y="123"/>
                </a:lnTo>
                <a:lnTo>
                  <a:pt x="3251" y="123"/>
                </a:lnTo>
                <a:lnTo>
                  <a:pt x="3246" y="123"/>
                </a:lnTo>
                <a:lnTo>
                  <a:pt x="3242" y="123"/>
                </a:lnTo>
                <a:lnTo>
                  <a:pt x="3242" y="125"/>
                </a:lnTo>
                <a:lnTo>
                  <a:pt x="3246" y="125"/>
                </a:lnTo>
                <a:lnTo>
                  <a:pt x="3249" y="125"/>
                </a:lnTo>
                <a:lnTo>
                  <a:pt x="3253" y="125"/>
                </a:lnTo>
                <a:lnTo>
                  <a:pt x="3261" y="125"/>
                </a:lnTo>
                <a:lnTo>
                  <a:pt x="3261" y="128"/>
                </a:lnTo>
                <a:lnTo>
                  <a:pt x="3261" y="130"/>
                </a:lnTo>
                <a:lnTo>
                  <a:pt x="3277" y="128"/>
                </a:lnTo>
                <a:lnTo>
                  <a:pt x="3294" y="125"/>
                </a:lnTo>
                <a:lnTo>
                  <a:pt x="3303" y="128"/>
                </a:lnTo>
                <a:lnTo>
                  <a:pt x="3313" y="128"/>
                </a:lnTo>
                <a:lnTo>
                  <a:pt x="3320" y="128"/>
                </a:lnTo>
                <a:lnTo>
                  <a:pt x="3322" y="132"/>
                </a:lnTo>
                <a:lnTo>
                  <a:pt x="3327" y="135"/>
                </a:lnTo>
                <a:lnTo>
                  <a:pt x="3334" y="135"/>
                </a:lnTo>
                <a:lnTo>
                  <a:pt x="3336" y="135"/>
                </a:lnTo>
                <a:lnTo>
                  <a:pt x="3339" y="132"/>
                </a:lnTo>
                <a:lnTo>
                  <a:pt x="3341" y="135"/>
                </a:lnTo>
                <a:lnTo>
                  <a:pt x="3343" y="137"/>
                </a:lnTo>
                <a:lnTo>
                  <a:pt x="3358" y="137"/>
                </a:lnTo>
                <a:lnTo>
                  <a:pt x="3369" y="137"/>
                </a:lnTo>
                <a:lnTo>
                  <a:pt x="3376" y="130"/>
                </a:lnTo>
                <a:lnTo>
                  <a:pt x="3391" y="125"/>
                </a:lnTo>
                <a:lnTo>
                  <a:pt x="3407" y="128"/>
                </a:lnTo>
                <a:lnTo>
                  <a:pt x="3426" y="130"/>
                </a:lnTo>
                <a:lnTo>
                  <a:pt x="3433" y="132"/>
                </a:lnTo>
                <a:lnTo>
                  <a:pt x="3443" y="135"/>
                </a:lnTo>
                <a:lnTo>
                  <a:pt x="3445" y="139"/>
                </a:lnTo>
                <a:lnTo>
                  <a:pt x="3447" y="146"/>
                </a:lnTo>
                <a:lnTo>
                  <a:pt x="3445" y="146"/>
                </a:lnTo>
                <a:lnTo>
                  <a:pt x="3445" y="149"/>
                </a:lnTo>
                <a:lnTo>
                  <a:pt x="3445" y="151"/>
                </a:lnTo>
                <a:lnTo>
                  <a:pt x="3447" y="151"/>
                </a:lnTo>
                <a:lnTo>
                  <a:pt x="3447" y="154"/>
                </a:lnTo>
                <a:lnTo>
                  <a:pt x="3445" y="156"/>
                </a:lnTo>
                <a:lnTo>
                  <a:pt x="3457" y="161"/>
                </a:lnTo>
                <a:lnTo>
                  <a:pt x="3469" y="165"/>
                </a:lnTo>
                <a:lnTo>
                  <a:pt x="3478" y="156"/>
                </a:lnTo>
                <a:lnTo>
                  <a:pt x="3483" y="151"/>
                </a:lnTo>
                <a:lnTo>
                  <a:pt x="3492" y="154"/>
                </a:lnTo>
                <a:lnTo>
                  <a:pt x="3504" y="156"/>
                </a:lnTo>
                <a:lnTo>
                  <a:pt x="3514" y="154"/>
                </a:lnTo>
                <a:lnTo>
                  <a:pt x="3526" y="154"/>
                </a:lnTo>
                <a:lnTo>
                  <a:pt x="3533" y="154"/>
                </a:lnTo>
                <a:lnTo>
                  <a:pt x="3537" y="156"/>
                </a:lnTo>
                <a:lnTo>
                  <a:pt x="3540" y="154"/>
                </a:lnTo>
                <a:lnTo>
                  <a:pt x="3542" y="154"/>
                </a:lnTo>
                <a:lnTo>
                  <a:pt x="3554" y="154"/>
                </a:lnTo>
                <a:lnTo>
                  <a:pt x="3566" y="154"/>
                </a:lnTo>
                <a:lnTo>
                  <a:pt x="3563" y="149"/>
                </a:lnTo>
                <a:lnTo>
                  <a:pt x="3561" y="142"/>
                </a:lnTo>
                <a:lnTo>
                  <a:pt x="3563" y="142"/>
                </a:lnTo>
                <a:lnTo>
                  <a:pt x="3570" y="142"/>
                </a:lnTo>
                <a:lnTo>
                  <a:pt x="3578" y="142"/>
                </a:lnTo>
                <a:lnTo>
                  <a:pt x="3578" y="139"/>
                </a:lnTo>
                <a:lnTo>
                  <a:pt x="3578" y="137"/>
                </a:lnTo>
                <a:lnTo>
                  <a:pt x="3611" y="139"/>
                </a:lnTo>
                <a:lnTo>
                  <a:pt x="3641" y="142"/>
                </a:lnTo>
                <a:lnTo>
                  <a:pt x="3649" y="146"/>
                </a:lnTo>
                <a:lnTo>
                  <a:pt x="3656" y="144"/>
                </a:lnTo>
                <a:lnTo>
                  <a:pt x="3665" y="144"/>
                </a:lnTo>
                <a:lnTo>
                  <a:pt x="3675" y="144"/>
                </a:lnTo>
                <a:lnTo>
                  <a:pt x="3679" y="146"/>
                </a:lnTo>
                <a:lnTo>
                  <a:pt x="3686" y="146"/>
                </a:lnTo>
                <a:lnTo>
                  <a:pt x="3684" y="151"/>
                </a:lnTo>
                <a:lnTo>
                  <a:pt x="3682" y="154"/>
                </a:lnTo>
                <a:lnTo>
                  <a:pt x="3691" y="156"/>
                </a:lnTo>
                <a:lnTo>
                  <a:pt x="3701" y="156"/>
                </a:lnTo>
                <a:lnTo>
                  <a:pt x="3710" y="161"/>
                </a:lnTo>
                <a:lnTo>
                  <a:pt x="3715" y="163"/>
                </a:lnTo>
                <a:lnTo>
                  <a:pt x="3720" y="163"/>
                </a:lnTo>
                <a:lnTo>
                  <a:pt x="3724" y="163"/>
                </a:lnTo>
                <a:lnTo>
                  <a:pt x="3734" y="163"/>
                </a:lnTo>
                <a:lnTo>
                  <a:pt x="3746" y="161"/>
                </a:lnTo>
                <a:lnTo>
                  <a:pt x="3760" y="161"/>
                </a:lnTo>
                <a:lnTo>
                  <a:pt x="3774" y="161"/>
                </a:lnTo>
                <a:lnTo>
                  <a:pt x="3791" y="163"/>
                </a:lnTo>
                <a:lnTo>
                  <a:pt x="3802" y="170"/>
                </a:lnTo>
                <a:lnTo>
                  <a:pt x="3802" y="175"/>
                </a:lnTo>
                <a:lnTo>
                  <a:pt x="3802" y="177"/>
                </a:lnTo>
                <a:lnTo>
                  <a:pt x="3805" y="177"/>
                </a:lnTo>
                <a:lnTo>
                  <a:pt x="3809" y="177"/>
                </a:lnTo>
                <a:lnTo>
                  <a:pt x="3812" y="180"/>
                </a:lnTo>
                <a:lnTo>
                  <a:pt x="3814" y="182"/>
                </a:lnTo>
                <a:lnTo>
                  <a:pt x="3817" y="182"/>
                </a:lnTo>
                <a:lnTo>
                  <a:pt x="3819" y="180"/>
                </a:lnTo>
                <a:lnTo>
                  <a:pt x="3819" y="182"/>
                </a:lnTo>
                <a:lnTo>
                  <a:pt x="3819" y="184"/>
                </a:lnTo>
                <a:lnTo>
                  <a:pt x="3824" y="180"/>
                </a:lnTo>
                <a:lnTo>
                  <a:pt x="3833" y="177"/>
                </a:lnTo>
                <a:lnTo>
                  <a:pt x="3836" y="177"/>
                </a:lnTo>
                <a:lnTo>
                  <a:pt x="3866" y="180"/>
                </a:lnTo>
                <a:lnTo>
                  <a:pt x="3895" y="180"/>
                </a:lnTo>
                <a:lnTo>
                  <a:pt x="3895" y="177"/>
                </a:lnTo>
                <a:lnTo>
                  <a:pt x="3895" y="175"/>
                </a:lnTo>
                <a:lnTo>
                  <a:pt x="3904" y="175"/>
                </a:lnTo>
                <a:lnTo>
                  <a:pt x="3911" y="175"/>
                </a:lnTo>
                <a:lnTo>
                  <a:pt x="3909" y="182"/>
                </a:lnTo>
                <a:lnTo>
                  <a:pt x="3897" y="182"/>
                </a:lnTo>
                <a:lnTo>
                  <a:pt x="3907" y="187"/>
                </a:lnTo>
                <a:lnTo>
                  <a:pt x="3916" y="189"/>
                </a:lnTo>
                <a:lnTo>
                  <a:pt x="3918" y="189"/>
                </a:lnTo>
                <a:lnTo>
                  <a:pt x="3923" y="189"/>
                </a:lnTo>
                <a:lnTo>
                  <a:pt x="3925" y="189"/>
                </a:lnTo>
                <a:lnTo>
                  <a:pt x="3925" y="184"/>
                </a:lnTo>
                <a:lnTo>
                  <a:pt x="3925" y="182"/>
                </a:lnTo>
                <a:lnTo>
                  <a:pt x="3921" y="180"/>
                </a:lnTo>
                <a:lnTo>
                  <a:pt x="3923" y="177"/>
                </a:lnTo>
                <a:lnTo>
                  <a:pt x="3925" y="173"/>
                </a:lnTo>
                <a:lnTo>
                  <a:pt x="3987" y="175"/>
                </a:lnTo>
                <a:lnTo>
                  <a:pt x="4032" y="189"/>
                </a:lnTo>
                <a:lnTo>
                  <a:pt x="4034" y="189"/>
                </a:lnTo>
                <a:lnTo>
                  <a:pt x="4037" y="189"/>
                </a:lnTo>
                <a:lnTo>
                  <a:pt x="4051" y="191"/>
                </a:lnTo>
                <a:lnTo>
                  <a:pt x="4065" y="199"/>
                </a:lnTo>
                <a:lnTo>
                  <a:pt x="4072" y="201"/>
                </a:lnTo>
                <a:lnTo>
                  <a:pt x="4079" y="203"/>
                </a:lnTo>
                <a:lnTo>
                  <a:pt x="4086" y="206"/>
                </a:lnTo>
                <a:lnTo>
                  <a:pt x="4091" y="208"/>
                </a:lnTo>
                <a:lnTo>
                  <a:pt x="4093" y="215"/>
                </a:lnTo>
                <a:lnTo>
                  <a:pt x="4098" y="222"/>
                </a:lnTo>
                <a:lnTo>
                  <a:pt x="4101" y="220"/>
                </a:lnTo>
                <a:lnTo>
                  <a:pt x="4101" y="218"/>
                </a:lnTo>
                <a:lnTo>
                  <a:pt x="4098" y="215"/>
                </a:lnTo>
                <a:lnTo>
                  <a:pt x="4098" y="213"/>
                </a:lnTo>
                <a:lnTo>
                  <a:pt x="4129" y="215"/>
                </a:lnTo>
                <a:lnTo>
                  <a:pt x="4150" y="225"/>
                </a:lnTo>
                <a:lnTo>
                  <a:pt x="4145" y="227"/>
                </a:lnTo>
                <a:lnTo>
                  <a:pt x="4141" y="232"/>
                </a:lnTo>
                <a:lnTo>
                  <a:pt x="4143" y="232"/>
                </a:lnTo>
                <a:lnTo>
                  <a:pt x="4143" y="234"/>
                </a:lnTo>
                <a:lnTo>
                  <a:pt x="4131" y="234"/>
                </a:lnTo>
                <a:lnTo>
                  <a:pt x="4119" y="234"/>
                </a:lnTo>
                <a:lnTo>
                  <a:pt x="4122" y="237"/>
                </a:lnTo>
                <a:lnTo>
                  <a:pt x="4122" y="239"/>
                </a:lnTo>
                <a:lnTo>
                  <a:pt x="4119" y="241"/>
                </a:lnTo>
                <a:lnTo>
                  <a:pt x="4115" y="241"/>
                </a:lnTo>
                <a:lnTo>
                  <a:pt x="4115" y="244"/>
                </a:lnTo>
                <a:lnTo>
                  <a:pt x="4117" y="244"/>
                </a:lnTo>
                <a:lnTo>
                  <a:pt x="4119" y="244"/>
                </a:lnTo>
                <a:lnTo>
                  <a:pt x="4119" y="246"/>
                </a:lnTo>
                <a:lnTo>
                  <a:pt x="4119" y="248"/>
                </a:lnTo>
                <a:lnTo>
                  <a:pt x="4115" y="248"/>
                </a:lnTo>
                <a:lnTo>
                  <a:pt x="4112" y="251"/>
                </a:lnTo>
                <a:lnTo>
                  <a:pt x="4101" y="246"/>
                </a:lnTo>
                <a:lnTo>
                  <a:pt x="4091" y="244"/>
                </a:lnTo>
                <a:lnTo>
                  <a:pt x="4082" y="241"/>
                </a:lnTo>
                <a:lnTo>
                  <a:pt x="4075" y="234"/>
                </a:lnTo>
                <a:lnTo>
                  <a:pt x="4063" y="234"/>
                </a:lnTo>
                <a:lnTo>
                  <a:pt x="4048" y="234"/>
                </a:lnTo>
                <a:lnTo>
                  <a:pt x="4046" y="229"/>
                </a:lnTo>
                <a:lnTo>
                  <a:pt x="4046" y="227"/>
                </a:lnTo>
                <a:lnTo>
                  <a:pt x="4041" y="227"/>
                </a:lnTo>
                <a:lnTo>
                  <a:pt x="4037" y="225"/>
                </a:lnTo>
                <a:lnTo>
                  <a:pt x="4037" y="229"/>
                </a:lnTo>
                <a:lnTo>
                  <a:pt x="4039" y="234"/>
                </a:lnTo>
                <a:lnTo>
                  <a:pt x="4037" y="237"/>
                </a:lnTo>
                <a:lnTo>
                  <a:pt x="4037" y="239"/>
                </a:lnTo>
                <a:lnTo>
                  <a:pt x="4034" y="239"/>
                </a:lnTo>
                <a:close/>
                <a:moveTo>
                  <a:pt x="2875" y="959"/>
                </a:moveTo>
                <a:lnTo>
                  <a:pt x="2872" y="966"/>
                </a:lnTo>
                <a:lnTo>
                  <a:pt x="2870" y="980"/>
                </a:lnTo>
                <a:lnTo>
                  <a:pt x="2870" y="983"/>
                </a:lnTo>
                <a:lnTo>
                  <a:pt x="2870" y="988"/>
                </a:lnTo>
                <a:lnTo>
                  <a:pt x="2872" y="999"/>
                </a:lnTo>
                <a:lnTo>
                  <a:pt x="2880" y="1004"/>
                </a:lnTo>
                <a:lnTo>
                  <a:pt x="2891" y="999"/>
                </a:lnTo>
                <a:lnTo>
                  <a:pt x="2896" y="990"/>
                </a:lnTo>
                <a:lnTo>
                  <a:pt x="2896" y="988"/>
                </a:lnTo>
                <a:lnTo>
                  <a:pt x="2889" y="966"/>
                </a:lnTo>
                <a:lnTo>
                  <a:pt x="2872" y="952"/>
                </a:lnTo>
                <a:lnTo>
                  <a:pt x="2875" y="957"/>
                </a:lnTo>
                <a:lnTo>
                  <a:pt x="2875" y="959"/>
                </a:lnTo>
                <a:close/>
                <a:moveTo>
                  <a:pt x="3623" y="1611"/>
                </a:moveTo>
                <a:lnTo>
                  <a:pt x="3630" y="1630"/>
                </a:lnTo>
                <a:lnTo>
                  <a:pt x="3644" y="1644"/>
                </a:lnTo>
                <a:lnTo>
                  <a:pt x="3649" y="1644"/>
                </a:lnTo>
                <a:lnTo>
                  <a:pt x="3656" y="1637"/>
                </a:lnTo>
                <a:lnTo>
                  <a:pt x="3658" y="1639"/>
                </a:lnTo>
                <a:lnTo>
                  <a:pt x="3663" y="1639"/>
                </a:lnTo>
                <a:lnTo>
                  <a:pt x="3663" y="1627"/>
                </a:lnTo>
                <a:lnTo>
                  <a:pt x="3668" y="1627"/>
                </a:lnTo>
                <a:lnTo>
                  <a:pt x="3668" y="1613"/>
                </a:lnTo>
                <a:lnTo>
                  <a:pt x="3663" y="1606"/>
                </a:lnTo>
                <a:lnTo>
                  <a:pt x="3644" y="1611"/>
                </a:lnTo>
                <a:lnTo>
                  <a:pt x="3623" y="1606"/>
                </a:lnTo>
                <a:lnTo>
                  <a:pt x="3623" y="1611"/>
                </a:lnTo>
                <a:close/>
                <a:moveTo>
                  <a:pt x="3400" y="959"/>
                </a:moveTo>
                <a:lnTo>
                  <a:pt x="3400" y="961"/>
                </a:lnTo>
                <a:lnTo>
                  <a:pt x="3400" y="964"/>
                </a:lnTo>
                <a:lnTo>
                  <a:pt x="3398" y="961"/>
                </a:lnTo>
                <a:lnTo>
                  <a:pt x="3391" y="969"/>
                </a:lnTo>
                <a:lnTo>
                  <a:pt x="3384" y="973"/>
                </a:lnTo>
                <a:lnTo>
                  <a:pt x="3386" y="973"/>
                </a:lnTo>
                <a:lnTo>
                  <a:pt x="3384" y="973"/>
                </a:lnTo>
                <a:lnTo>
                  <a:pt x="3381" y="969"/>
                </a:lnTo>
                <a:lnTo>
                  <a:pt x="3379" y="969"/>
                </a:lnTo>
                <a:lnTo>
                  <a:pt x="3372" y="971"/>
                </a:lnTo>
                <a:lnTo>
                  <a:pt x="3365" y="976"/>
                </a:lnTo>
                <a:lnTo>
                  <a:pt x="3365" y="990"/>
                </a:lnTo>
                <a:lnTo>
                  <a:pt x="3365" y="985"/>
                </a:lnTo>
                <a:lnTo>
                  <a:pt x="3367" y="983"/>
                </a:lnTo>
                <a:lnTo>
                  <a:pt x="3369" y="983"/>
                </a:lnTo>
                <a:lnTo>
                  <a:pt x="3374" y="985"/>
                </a:lnTo>
                <a:lnTo>
                  <a:pt x="3376" y="985"/>
                </a:lnTo>
                <a:lnTo>
                  <a:pt x="3379" y="983"/>
                </a:lnTo>
                <a:lnTo>
                  <a:pt x="3381" y="983"/>
                </a:lnTo>
                <a:lnTo>
                  <a:pt x="3384" y="983"/>
                </a:lnTo>
                <a:lnTo>
                  <a:pt x="3388" y="1002"/>
                </a:lnTo>
                <a:lnTo>
                  <a:pt x="3402" y="1002"/>
                </a:lnTo>
                <a:lnTo>
                  <a:pt x="3402" y="992"/>
                </a:lnTo>
                <a:lnTo>
                  <a:pt x="3402" y="990"/>
                </a:lnTo>
                <a:lnTo>
                  <a:pt x="3402" y="988"/>
                </a:lnTo>
                <a:lnTo>
                  <a:pt x="3405" y="988"/>
                </a:lnTo>
                <a:lnTo>
                  <a:pt x="3405" y="990"/>
                </a:lnTo>
                <a:lnTo>
                  <a:pt x="3410" y="997"/>
                </a:lnTo>
                <a:lnTo>
                  <a:pt x="3412" y="992"/>
                </a:lnTo>
                <a:lnTo>
                  <a:pt x="3414" y="988"/>
                </a:lnTo>
                <a:lnTo>
                  <a:pt x="3412" y="969"/>
                </a:lnTo>
                <a:lnTo>
                  <a:pt x="3402" y="954"/>
                </a:lnTo>
                <a:lnTo>
                  <a:pt x="3400" y="957"/>
                </a:lnTo>
                <a:lnTo>
                  <a:pt x="3400" y="959"/>
                </a:lnTo>
                <a:close/>
                <a:moveTo>
                  <a:pt x="3589" y="507"/>
                </a:moveTo>
                <a:lnTo>
                  <a:pt x="3587" y="514"/>
                </a:lnTo>
                <a:lnTo>
                  <a:pt x="3585" y="521"/>
                </a:lnTo>
                <a:lnTo>
                  <a:pt x="3580" y="521"/>
                </a:lnTo>
                <a:lnTo>
                  <a:pt x="3578" y="518"/>
                </a:lnTo>
                <a:lnTo>
                  <a:pt x="3575" y="521"/>
                </a:lnTo>
                <a:lnTo>
                  <a:pt x="3573" y="521"/>
                </a:lnTo>
                <a:lnTo>
                  <a:pt x="3570" y="528"/>
                </a:lnTo>
                <a:lnTo>
                  <a:pt x="3568" y="533"/>
                </a:lnTo>
                <a:lnTo>
                  <a:pt x="3568" y="540"/>
                </a:lnTo>
                <a:lnTo>
                  <a:pt x="3570" y="545"/>
                </a:lnTo>
                <a:lnTo>
                  <a:pt x="3575" y="545"/>
                </a:lnTo>
                <a:lnTo>
                  <a:pt x="3582" y="540"/>
                </a:lnTo>
                <a:lnTo>
                  <a:pt x="3582" y="537"/>
                </a:lnTo>
                <a:lnTo>
                  <a:pt x="3580" y="535"/>
                </a:lnTo>
                <a:lnTo>
                  <a:pt x="3575" y="533"/>
                </a:lnTo>
                <a:lnTo>
                  <a:pt x="3582" y="533"/>
                </a:lnTo>
                <a:lnTo>
                  <a:pt x="3589" y="530"/>
                </a:lnTo>
                <a:lnTo>
                  <a:pt x="3597" y="535"/>
                </a:lnTo>
                <a:lnTo>
                  <a:pt x="3611" y="537"/>
                </a:lnTo>
                <a:lnTo>
                  <a:pt x="3608" y="537"/>
                </a:lnTo>
                <a:lnTo>
                  <a:pt x="3608" y="535"/>
                </a:lnTo>
                <a:lnTo>
                  <a:pt x="3613" y="530"/>
                </a:lnTo>
                <a:lnTo>
                  <a:pt x="3618" y="526"/>
                </a:lnTo>
                <a:lnTo>
                  <a:pt x="3620" y="526"/>
                </a:lnTo>
                <a:lnTo>
                  <a:pt x="3627" y="523"/>
                </a:lnTo>
                <a:lnTo>
                  <a:pt x="3637" y="521"/>
                </a:lnTo>
                <a:lnTo>
                  <a:pt x="3632" y="518"/>
                </a:lnTo>
                <a:lnTo>
                  <a:pt x="3630" y="514"/>
                </a:lnTo>
                <a:lnTo>
                  <a:pt x="3630" y="511"/>
                </a:lnTo>
                <a:lnTo>
                  <a:pt x="3630" y="507"/>
                </a:lnTo>
                <a:lnTo>
                  <a:pt x="3627" y="509"/>
                </a:lnTo>
                <a:lnTo>
                  <a:pt x="3625" y="511"/>
                </a:lnTo>
                <a:lnTo>
                  <a:pt x="3604" y="502"/>
                </a:lnTo>
                <a:lnTo>
                  <a:pt x="3592" y="492"/>
                </a:lnTo>
                <a:lnTo>
                  <a:pt x="3587" y="497"/>
                </a:lnTo>
                <a:lnTo>
                  <a:pt x="3589" y="507"/>
                </a:lnTo>
                <a:close/>
                <a:moveTo>
                  <a:pt x="792" y="125"/>
                </a:moveTo>
                <a:lnTo>
                  <a:pt x="785" y="125"/>
                </a:lnTo>
                <a:lnTo>
                  <a:pt x="778" y="125"/>
                </a:lnTo>
                <a:lnTo>
                  <a:pt x="774" y="128"/>
                </a:lnTo>
                <a:lnTo>
                  <a:pt x="769" y="132"/>
                </a:lnTo>
                <a:lnTo>
                  <a:pt x="774" y="135"/>
                </a:lnTo>
                <a:lnTo>
                  <a:pt x="781" y="137"/>
                </a:lnTo>
                <a:lnTo>
                  <a:pt x="778" y="139"/>
                </a:lnTo>
                <a:lnTo>
                  <a:pt x="776" y="139"/>
                </a:lnTo>
                <a:lnTo>
                  <a:pt x="774" y="139"/>
                </a:lnTo>
                <a:lnTo>
                  <a:pt x="766" y="137"/>
                </a:lnTo>
                <a:lnTo>
                  <a:pt x="759" y="135"/>
                </a:lnTo>
                <a:lnTo>
                  <a:pt x="757" y="135"/>
                </a:lnTo>
                <a:lnTo>
                  <a:pt x="755" y="137"/>
                </a:lnTo>
                <a:lnTo>
                  <a:pt x="762" y="144"/>
                </a:lnTo>
                <a:lnTo>
                  <a:pt x="776" y="149"/>
                </a:lnTo>
                <a:lnTo>
                  <a:pt x="788" y="154"/>
                </a:lnTo>
                <a:lnTo>
                  <a:pt x="800" y="158"/>
                </a:lnTo>
                <a:lnTo>
                  <a:pt x="802" y="158"/>
                </a:lnTo>
                <a:lnTo>
                  <a:pt x="807" y="158"/>
                </a:lnTo>
                <a:lnTo>
                  <a:pt x="809" y="156"/>
                </a:lnTo>
                <a:lnTo>
                  <a:pt x="821" y="154"/>
                </a:lnTo>
                <a:lnTo>
                  <a:pt x="828" y="142"/>
                </a:lnTo>
                <a:lnTo>
                  <a:pt x="821" y="137"/>
                </a:lnTo>
                <a:lnTo>
                  <a:pt x="814" y="135"/>
                </a:lnTo>
                <a:lnTo>
                  <a:pt x="816" y="130"/>
                </a:lnTo>
                <a:lnTo>
                  <a:pt x="818" y="125"/>
                </a:lnTo>
                <a:lnTo>
                  <a:pt x="816" y="125"/>
                </a:lnTo>
                <a:lnTo>
                  <a:pt x="814" y="125"/>
                </a:lnTo>
                <a:lnTo>
                  <a:pt x="814" y="123"/>
                </a:lnTo>
                <a:lnTo>
                  <a:pt x="807" y="123"/>
                </a:lnTo>
                <a:lnTo>
                  <a:pt x="802" y="123"/>
                </a:lnTo>
                <a:lnTo>
                  <a:pt x="797" y="123"/>
                </a:lnTo>
                <a:lnTo>
                  <a:pt x="792" y="125"/>
                </a:lnTo>
                <a:close/>
                <a:moveTo>
                  <a:pt x="3341" y="871"/>
                </a:moveTo>
                <a:lnTo>
                  <a:pt x="3336" y="871"/>
                </a:lnTo>
                <a:lnTo>
                  <a:pt x="3334" y="871"/>
                </a:lnTo>
                <a:lnTo>
                  <a:pt x="3336" y="883"/>
                </a:lnTo>
                <a:lnTo>
                  <a:pt x="3343" y="893"/>
                </a:lnTo>
                <a:lnTo>
                  <a:pt x="3346" y="893"/>
                </a:lnTo>
                <a:lnTo>
                  <a:pt x="3348" y="893"/>
                </a:lnTo>
                <a:lnTo>
                  <a:pt x="3346" y="895"/>
                </a:lnTo>
                <a:lnTo>
                  <a:pt x="3343" y="898"/>
                </a:lnTo>
                <a:lnTo>
                  <a:pt x="3348" y="902"/>
                </a:lnTo>
                <a:lnTo>
                  <a:pt x="3353" y="905"/>
                </a:lnTo>
                <a:lnTo>
                  <a:pt x="3358" y="902"/>
                </a:lnTo>
                <a:lnTo>
                  <a:pt x="3360" y="905"/>
                </a:lnTo>
                <a:lnTo>
                  <a:pt x="3358" y="905"/>
                </a:lnTo>
                <a:lnTo>
                  <a:pt x="3358" y="907"/>
                </a:lnTo>
                <a:lnTo>
                  <a:pt x="3360" y="907"/>
                </a:lnTo>
                <a:lnTo>
                  <a:pt x="3362" y="909"/>
                </a:lnTo>
                <a:lnTo>
                  <a:pt x="3362" y="907"/>
                </a:lnTo>
                <a:lnTo>
                  <a:pt x="3362" y="905"/>
                </a:lnTo>
                <a:lnTo>
                  <a:pt x="3365" y="907"/>
                </a:lnTo>
                <a:lnTo>
                  <a:pt x="3369" y="909"/>
                </a:lnTo>
                <a:lnTo>
                  <a:pt x="3369" y="907"/>
                </a:lnTo>
                <a:lnTo>
                  <a:pt x="3369" y="905"/>
                </a:lnTo>
                <a:lnTo>
                  <a:pt x="3374" y="909"/>
                </a:lnTo>
                <a:lnTo>
                  <a:pt x="3376" y="914"/>
                </a:lnTo>
                <a:lnTo>
                  <a:pt x="3381" y="914"/>
                </a:lnTo>
                <a:lnTo>
                  <a:pt x="3386" y="914"/>
                </a:lnTo>
                <a:lnTo>
                  <a:pt x="3384" y="909"/>
                </a:lnTo>
                <a:lnTo>
                  <a:pt x="3381" y="907"/>
                </a:lnTo>
                <a:lnTo>
                  <a:pt x="3381" y="900"/>
                </a:lnTo>
                <a:lnTo>
                  <a:pt x="3374" y="898"/>
                </a:lnTo>
                <a:lnTo>
                  <a:pt x="3372" y="895"/>
                </a:lnTo>
                <a:lnTo>
                  <a:pt x="3369" y="895"/>
                </a:lnTo>
                <a:lnTo>
                  <a:pt x="3367" y="895"/>
                </a:lnTo>
                <a:lnTo>
                  <a:pt x="3365" y="895"/>
                </a:lnTo>
                <a:lnTo>
                  <a:pt x="3360" y="898"/>
                </a:lnTo>
                <a:lnTo>
                  <a:pt x="3358" y="895"/>
                </a:lnTo>
                <a:lnTo>
                  <a:pt x="3358" y="893"/>
                </a:lnTo>
                <a:lnTo>
                  <a:pt x="3358" y="888"/>
                </a:lnTo>
                <a:lnTo>
                  <a:pt x="3360" y="890"/>
                </a:lnTo>
                <a:lnTo>
                  <a:pt x="3362" y="890"/>
                </a:lnTo>
                <a:lnTo>
                  <a:pt x="3362" y="888"/>
                </a:lnTo>
                <a:lnTo>
                  <a:pt x="3360" y="883"/>
                </a:lnTo>
                <a:lnTo>
                  <a:pt x="3360" y="886"/>
                </a:lnTo>
                <a:lnTo>
                  <a:pt x="3358" y="888"/>
                </a:lnTo>
                <a:lnTo>
                  <a:pt x="3355" y="886"/>
                </a:lnTo>
                <a:lnTo>
                  <a:pt x="3355" y="883"/>
                </a:lnTo>
                <a:lnTo>
                  <a:pt x="3362" y="871"/>
                </a:lnTo>
                <a:lnTo>
                  <a:pt x="3367" y="860"/>
                </a:lnTo>
                <a:lnTo>
                  <a:pt x="3367" y="855"/>
                </a:lnTo>
                <a:lnTo>
                  <a:pt x="3365" y="850"/>
                </a:lnTo>
                <a:lnTo>
                  <a:pt x="3365" y="845"/>
                </a:lnTo>
                <a:lnTo>
                  <a:pt x="3365" y="841"/>
                </a:lnTo>
                <a:lnTo>
                  <a:pt x="3362" y="841"/>
                </a:lnTo>
                <a:lnTo>
                  <a:pt x="3360" y="843"/>
                </a:lnTo>
                <a:lnTo>
                  <a:pt x="3355" y="841"/>
                </a:lnTo>
                <a:lnTo>
                  <a:pt x="3348" y="838"/>
                </a:lnTo>
                <a:lnTo>
                  <a:pt x="3341" y="853"/>
                </a:lnTo>
                <a:lnTo>
                  <a:pt x="3341" y="871"/>
                </a:lnTo>
                <a:close/>
                <a:moveTo>
                  <a:pt x="1850" y="367"/>
                </a:moveTo>
                <a:lnTo>
                  <a:pt x="1848" y="372"/>
                </a:lnTo>
                <a:lnTo>
                  <a:pt x="1843" y="379"/>
                </a:lnTo>
                <a:lnTo>
                  <a:pt x="1836" y="379"/>
                </a:lnTo>
                <a:lnTo>
                  <a:pt x="1829" y="381"/>
                </a:lnTo>
                <a:lnTo>
                  <a:pt x="1829" y="386"/>
                </a:lnTo>
                <a:lnTo>
                  <a:pt x="1829" y="391"/>
                </a:lnTo>
                <a:lnTo>
                  <a:pt x="1834" y="393"/>
                </a:lnTo>
                <a:lnTo>
                  <a:pt x="1838" y="393"/>
                </a:lnTo>
                <a:lnTo>
                  <a:pt x="1831" y="402"/>
                </a:lnTo>
                <a:lnTo>
                  <a:pt x="1827" y="412"/>
                </a:lnTo>
                <a:lnTo>
                  <a:pt x="1829" y="412"/>
                </a:lnTo>
                <a:lnTo>
                  <a:pt x="1831" y="412"/>
                </a:lnTo>
                <a:lnTo>
                  <a:pt x="1831" y="414"/>
                </a:lnTo>
                <a:lnTo>
                  <a:pt x="1831" y="417"/>
                </a:lnTo>
                <a:lnTo>
                  <a:pt x="1834" y="417"/>
                </a:lnTo>
                <a:lnTo>
                  <a:pt x="1836" y="417"/>
                </a:lnTo>
                <a:lnTo>
                  <a:pt x="1855" y="412"/>
                </a:lnTo>
                <a:lnTo>
                  <a:pt x="1874" y="405"/>
                </a:lnTo>
                <a:lnTo>
                  <a:pt x="1876" y="400"/>
                </a:lnTo>
                <a:lnTo>
                  <a:pt x="1876" y="398"/>
                </a:lnTo>
                <a:lnTo>
                  <a:pt x="1876" y="391"/>
                </a:lnTo>
                <a:lnTo>
                  <a:pt x="1876" y="383"/>
                </a:lnTo>
                <a:lnTo>
                  <a:pt x="1879" y="379"/>
                </a:lnTo>
                <a:lnTo>
                  <a:pt x="1883" y="376"/>
                </a:lnTo>
                <a:lnTo>
                  <a:pt x="1879" y="369"/>
                </a:lnTo>
                <a:lnTo>
                  <a:pt x="1871" y="364"/>
                </a:lnTo>
                <a:lnTo>
                  <a:pt x="1867" y="364"/>
                </a:lnTo>
                <a:lnTo>
                  <a:pt x="1864" y="367"/>
                </a:lnTo>
                <a:lnTo>
                  <a:pt x="1864" y="364"/>
                </a:lnTo>
                <a:lnTo>
                  <a:pt x="1857" y="364"/>
                </a:lnTo>
                <a:lnTo>
                  <a:pt x="1850" y="367"/>
                </a:lnTo>
                <a:close/>
                <a:moveTo>
                  <a:pt x="3954" y="1537"/>
                </a:moveTo>
                <a:lnTo>
                  <a:pt x="3963" y="1549"/>
                </a:lnTo>
                <a:lnTo>
                  <a:pt x="3966" y="1549"/>
                </a:lnTo>
                <a:lnTo>
                  <a:pt x="3973" y="1563"/>
                </a:lnTo>
                <a:lnTo>
                  <a:pt x="3973" y="1568"/>
                </a:lnTo>
                <a:lnTo>
                  <a:pt x="3961" y="1589"/>
                </a:lnTo>
                <a:lnTo>
                  <a:pt x="3977" y="1601"/>
                </a:lnTo>
                <a:lnTo>
                  <a:pt x="3973" y="1615"/>
                </a:lnTo>
                <a:lnTo>
                  <a:pt x="3980" y="1618"/>
                </a:lnTo>
                <a:lnTo>
                  <a:pt x="3999" y="1589"/>
                </a:lnTo>
                <a:lnTo>
                  <a:pt x="4001" y="1587"/>
                </a:lnTo>
                <a:lnTo>
                  <a:pt x="4008" y="1587"/>
                </a:lnTo>
                <a:lnTo>
                  <a:pt x="4015" y="1568"/>
                </a:lnTo>
                <a:lnTo>
                  <a:pt x="4013" y="1563"/>
                </a:lnTo>
                <a:lnTo>
                  <a:pt x="4004" y="1570"/>
                </a:lnTo>
                <a:lnTo>
                  <a:pt x="3980" y="1554"/>
                </a:lnTo>
                <a:lnTo>
                  <a:pt x="3980" y="1556"/>
                </a:lnTo>
                <a:lnTo>
                  <a:pt x="3975" y="1549"/>
                </a:lnTo>
                <a:lnTo>
                  <a:pt x="3970" y="1547"/>
                </a:lnTo>
                <a:lnTo>
                  <a:pt x="3970" y="1537"/>
                </a:lnTo>
                <a:lnTo>
                  <a:pt x="3961" y="1530"/>
                </a:lnTo>
                <a:lnTo>
                  <a:pt x="3954" y="1530"/>
                </a:lnTo>
                <a:lnTo>
                  <a:pt x="3956" y="1530"/>
                </a:lnTo>
                <a:lnTo>
                  <a:pt x="3949" y="1525"/>
                </a:lnTo>
                <a:lnTo>
                  <a:pt x="3954" y="1537"/>
                </a:lnTo>
                <a:close/>
                <a:moveTo>
                  <a:pt x="3024" y="33"/>
                </a:moveTo>
                <a:lnTo>
                  <a:pt x="3022" y="38"/>
                </a:lnTo>
                <a:lnTo>
                  <a:pt x="3012" y="40"/>
                </a:lnTo>
                <a:lnTo>
                  <a:pt x="3012" y="42"/>
                </a:lnTo>
                <a:lnTo>
                  <a:pt x="3010" y="45"/>
                </a:lnTo>
                <a:lnTo>
                  <a:pt x="3007" y="45"/>
                </a:lnTo>
                <a:lnTo>
                  <a:pt x="3005" y="45"/>
                </a:lnTo>
                <a:lnTo>
                  <a:pt x="3003" y="47"/>
                </a:lnTo>
                <a:lnTo>
                  <a:pt x="3007" y="49"/>
                </a:lnTo>
                <a:lnTo>
                  <a:pt x="3012" y="52"/>
                </a:lnTo>
                <a:lnTo>
                  <a:pt x="3019" y="52"/>
                </a:lnTo>
                <a:lnTo>
                  <a:pt x="3026" y="52"/>
                </a:lnTo>
                <a:lnTo>
                  <a:pt x="3055" y="59"/>
                </a:lnTo>
                <a:lnTo>
                  <a:pt x="3092" y="61"/>
                </a:lnTo>
                <a:lnTo>
                  <a:pt x="3095" y="61"/>
                </a:lnTo>
                <a:lnTo>
                  <a:pt x="3100" y="61"/>
                </a:lnTo>
                <a:lnTo>
                  <a:pt x="3102" y="61"/>
                </a:lnTo>
                <a:lnTo>
                  <a:pt x="3107" y="61"/>
                </a:lnTo>
                <a:lnTo>
                  <a:pt x="3104" y="59"/>
                </a:lnTo>
                <a:lnTo>
                  <a:pt x="3104" y="56"/>
                </a:lnTo>
                <a:lnTo>
                  <a:pt x="3104" y="52"/>
                </a:lnTo>
                <a:lnTo>
                  <a:pt x="3104" y="47"/>
                </a:lnTo>
                <a:lnTo>
                  <a:pt x="3100" y="45"/>
                </a:lnTo>
                <a:lnTo>
                  <a:pt x="3092" y="45"/>
                </a:lnTo>
                <a:lnTo>
                  <a:pt x="3088" y="45"/>
                </a:lnTo>
                <a:lnTo>
                  <a:pt x="3083" y="47"/>
                </a:lnTo>
                <a:lnTo>
                  <a:pt x="3083" y="45"/>
                </a:lnTo>
                <a:lnTo>
                  <a:pt x="3078" y="45"/>
                </a:lnTo>
                <a:lnTo>
                  <a:pt x="3076" y="45"/>
                </a:lnTo>
                <a:lnTo>
                  <a:pt x="3076" y="40"/>
                </a:lnTo>
                <a:lnTo>
                  <a:pt x="3076" y="38"/>
                </a:lnTo>
                <a:lnTo>
                  <a:pt x="3078" y="38"/>
                </a:lnTo>
                <a:lnTo>
                  <a:pt x="3078" y="35"/>
                </a:lnTo>
                <a:lnTo>
                  <a:pt x="3078" y="33"/>
                </a:lnTo>
                <a:lnTo>
                  <a:pt x="3076" y="33"/>
                </a:lnTo>
                <a:lnTo>
                  <a:pt x="3074" y="33"/>
                </a:lnTo>
                <a:lnTo>
                  <a:pt x="3066" y="30"/>
                </a:lnTo>
                <a:lnTo>
                  <a:pt x="3062" y="28"/>
                </a:lnTo>
                <a:lnTo>
                  <a:pt x="3043" y="30"/>
                </a:lnTo>
                <a:lnTo>
                  <a:pt x="3024" y="33"/>
                </a:lnTo>
                <a:close/>
                <a:moveTo>
                  <a:pt x="1287" y="417"/>
                </a:moveTo>
                <a:lnTo>
                  <a:pt x="1278" y="417"/>
                </a:lnTo>
                <a:lnTo>
                  <a:pt x="1266" y="419"/>
                </a:lnTo>
                <a:lnTo>
                  <a:pt x="1237" y="433"/>
                </a:lnTo>
                <a:lnTo>
                  <a:pt x="1197" y="431"/>
                </a:lnTo>
                <a:lnTo>
                  <a:pt x="1190" y="431"/>
                </a:lnTo>
                <a:lnTo>
                  <a:pt x="1183" y="431"/>
                </a:lnTo>
                <a:lnTo>
                  <a:pt x="1171" y="436"/>
                </a:lnTo>
                <a:lnTo>
                  <a:pt x="1164" y="445"/>
                </a:lnTo>
                <a:lnTo>
                  <a:pt x="1150" y="447"/>
                </a:lnTo>
                <a:lnTo>
                  <a:pt x="1140" y="457"/>
                </a:lnTo>
                <a:lnTo>
                  <a:pt x="1162" y="447"/>
                </a:lnTo>
                <a:lnTo>
                  <a:pt x="1185" y="443"/>
                </a:lnTo>
                <a:lnTo>
                  <a:pt x="1190" y="443"/>
                </a:lnTo>
                <a:lnTo>
                  <a:pt x="1192" y="443"/>
                </a:lnTo>
                <a:lnTo>
                  <a:pt x="1197" y="445"/>
                </a:lnTo>
                <a:lnTo>
                  <a:pt x="1202" y="450"/>
                </a:lnTo>
                <a:lnTo>
                  <a:pt x="1192" y="459"/>
                </a:lnTo>
                <a:lnTo>
                  <a:pt x="1181" y="459"/>
                </a:lnTo>
                <a:lnTo>
                  <a:pt x="1183" y="462"/>
                </a:lnTo>
                <a:lnTo>
                  <a:pt x="1185" y="462"/>
                </a:lnTo>
                <a:lnTo>
                  <a:pt x="1190" y="462"/>
                </a:lnTo>
                <a:lnTo>
                  <a:pt x="1195" y="462"/>
                </a:lnTo>
                <a:lnTo>
                  <a:pt x="1195" y="473"/>
                </a:lnTo>
                <a:lnTo>
                  <a:pt x="1202" y="483"/>
                </a:lnTo>
                <a:lnTo>
                  <a:pt x="1199" y="478"/>
                </a:lnTo>
                <a:lnTo>
                  <a:pt x="1199" y="476"/>
                </a:lnTo>
                <a:lnTo>
                  <a:pt x="1199" y="473"/>
                </a:lnTo>
                <a:lnTo>
                  <a:pt x="1204" y="476"/>
                </a:lnTo>
                <a:lnTo>
                  <a:pt x="1207" y="478"/>
                </a:lnTo>
                <a:lnTo>
                  <a:pt x="1214" y="478"/>
                </a:lnTo>
                <a:lnTo>
                  <a:pt x="1221" y="481"/>
                </a:lnTo>
                <a:lnTo>
                  <a:pt x="1223" y="478"/>
                </a:lnTo>
                <a:lnTo>
                  <a:pt x="1223" y="483"/>
                </a:lnTo>
                <a:lnTo>
                  <a:pt x="1221" y="485"/>
                </a:lnTo>
                <a:lnTo>
                  <a:pt x="1214" y="485"/>
                </a:lnTo>
                <a:lnTo>
                  <a:pt x="1207" y="483"/>
                </a:lnTo>
                <a:lnTo>
                  <a:pt x="1207" y="485"/>
                </a:lnTo>
                <a:lnTo>
                  <a:pt x="1214" y="488"/>
                </a:lnTo>
                <a:lnTo>
                  <a:pt x="1221" y="490"/>
                </a:lnTo>
                <a:lnTo>
                  <a:pt x="1223" y="488"/>
                </a:lnTo>
                <a:lnTo>
                  <a:pt x="1225" y="485"/>
                </a:lnTo>
                <a:lnTo>
                  <a:pt x="1228" y="488"/>
                </a:lnTo>
                <a:lnTo>
                  <a:pt x="1233" y="490"/>
                </a:lnTo>
                <a:lnTo>
                  <a:pt x="1235" y="478"/>
                </a:lnTo>
                <a:lnTo>
                  <a:pt x="1242" y="473"/>
                </a:lnTo>
                <a:lnTo>
                  <a:pt x="1244" y="473"/>
                </a:lnTo>
                <a:lnTo>
                  <a:pt x="1247" y="473"/>
                </a:lnTo>
                <a:lnTo>
                  <a:pt x="1247" y="476"/>
                </a:lnTo>
                <a:lnTo>
                  <a:pt x="1247" y="481"/>
                </a:lnTo>
                <a:lnTo>
                  <a:pt x="1249" y="481"/>
                </a:lnTo>
                <a:lnTo>
                  <a:pt x="1252" y="483"/>
                </a:lnTo>
                <a:lnTo>
                  <a:pt x="1249" y="490"/>
                </a:lnTo>
                <a:lnTo>
                  <a:pt x="1244" y="492"/>
                </a:lnTo>
                <a:lnTo>
                  <a:pt x="1240" y="492"/>
                </a:lnTo>
                <a:lnTo>
                  <a:pt x="1235" y="492"/>
                </a:lnTo>
                <a:lnTo>
                  <a:pt x="1223" y="502"/>
                </a:lnTo>
                <a:lnTo>
                  <a:pt x="1209" y="507"/>
                </a:lnTo>
                <a:lnTo>
                  <a:pt x="1204" y="507"/>
                </a:lnTo>
                <a:lnTo>
                  <a:pt x="1202" y="504"/>
                </a:lnTo>
                <a:lnTo>
                  <a:pt x="1195" y="514"/>
                </a:lnTo>
                <a:lnTo>
                  <a:pt x="1188" y="518"/>
                </a:lnTo>
                <a:lnTo>
                  <a:pt x="1185" y="518"/>
                </a:lnTo>
                <a:lnTo>
                  <a:pt x="1181" y="516"/>
                </a:lnTo>
                <a:lnTo>
                  <a:pt x="1178" y="511"/>
                </a:lnTo>
                <a:lnTo>
                  <a:pt x="1185" y="502"/>
                </a:lnTo>
                <a:lnTo>
                  <a:pt x="1192" y="492"/>
                </a:lnTo>
                <a:lnTo>
                  <a:pt x="1181" y="495"/>
                </a:lnTo>
                <a:lnTo>
                  <a:pt x="1169" y="499"/>
                </a:lnTo>
                <a:lnTo>
                  <a:pt x="1162" y="507"/>
                </a:lnTo>
                <a:lnTo>
                  <a:pt x="1147" y="507"/>
                </a:lnTo>
                <a:lnTo>
                  <a:pt x="1136" y="516"/>
                </a:lnTo>
                <a:lnTo>
                  <a:pt x="1126" y="528"/>
                </a:lnTo>
                <a:lnTo>
                  <a:pt x="1126" y="530"/>
                </a:lnTo>
                <a:lnTo>
                  <a:pt x="1126" y="535"/>
                </a:lnTo>
                <a:lnTo>
                  <a:pt x="1131" y="540"/>
                </a:lnTo>
                <a:lnTo>
                  <a:pt x="1133" y="537"/>
                </a:lnTo>
                <a:lnTo>
                  <a:pt x="1133" y="535"/>
                </a:lnTo>
                <a:lnTo>
                  <a:pt x="1136" y="535"/>
                </a:lnTo>
                <a:lnTo>
                  <a:pt x="1136" y="540"/>
                </a:lnTo>
                <a:lnTo>
                  <a:pt x="1131" y="542"/>
                </a:lnTo>
                <a:lnTo>
                  <a:pt x="1124" y="545"/>
                </a:lnTo>
                <a:lnTo>
                  <a:pt x="1119" y="542"/>
                </a:lnTo>
                <a:lnTo>
                  <a:pt x="1117" y="545"/>
                </a:lnTo>
                <a:lnTo>
                  <a:pt x="1114" y="547"/>
                </a:lnTo>
                <a:lnTo>
                  <a:pt x="1107" y="547"/>
                </a:lnTo>
                <a:lnTo>
                  <a:pt x="1098" y="549"/>
                </a:lnTo>
                <a:lnTo>
                  <a:pt x="1102" y="549"/>
                </a:lnTo>
                <a:lnTo>
                  <a:pt x="1110" y="549"/>
                </a:lnTo>
                <a:lnTo>
                  <a:pt x="1100" y="556"/>
                </a:lnTo>
                <a:lnTo>
                  <a:pt x="1088" y="556"/>
                </a:lnTo>
                <a:lnTo>
                  <a:pt x="1086" y="568"/>
                </a:lnTo>
                <a:lnTo>
                  <a:pt x="1079" y="575"/>
                </a:lnTo>
                <a:lnTo>
                  <a:pt x="1076" y="575"/>
                </a:lnTo>
                <a:lnTo>
                  <a:pt x="1074" y="575"/>
                </a:lnTo>
                <a:lnTo>
                  <a:pt x="1076" y="578"/>
                </a:lnTo>
                <a:lnTo>
                  <a:pt x="1076" y="582"/>
                </a:lnTo>
                <a:lnTo>
                  <a:pt x="1072" y="590"/>
                </a:lnTo>
                <a:lnTo>
                  <a:pt x="1067" y="599"/>
                </a:lnTo>
                <a:lnTo>
                  <a:pt x="1065" y="599"/>
                </a:lnTo>
                <a:lnTo>
                  <a:pt x="1065" y="594"/>
                </a:lnTo>
                <a:lnTo>
                  <a:pt x="1067" y="590"/>
                </a:lnTo>
                <a:lnTo>
                  <a:pt x="1062" y="587"/>
                </a:lnTo>
                <a:lnTo>
                  <a:pt x="1060" y="585"/>
                </a:lnTo>
                <a:lnTo>
                  <a:pt x="1060" y="592"/>
                </a:lnTo>
                <a:lnTo>
                  <a:pt x="1060" y="601"/>
                </a:lnTo>
                <a:lnTo>
                  <a:pt x="1065" y="604"/>
                </a:lnTo>
                <a:lnTo>
                  <a:pt x="1069" y="608"/>
                </a:lnTo>
                <a:lnTo>
                  <a:pt x="1069" y="616"/>
                </a:lnTo>
                <a:lnTo>
                  <a:pt x="1069" y="620"/>
                </a:lnTo>
                <a:lnTo>
                  <a:pt x="1065" y="623"/>
                </a:lnTo>
                <a:lnTo>
                  <a:pt x="1062" y="623"/>
                </a:lnTo>
                <a:lnTo>
                  <a:pt x="1060" y="623"/>
                </a:lnTo>
                <a:lnTo>
                  <a:pt x="1057" y="623"/>
                </a:lnTo>
                <a:lnTo>
                  <a:pt x="1057" y="625"/>
                </a:lnTo>
                <a:lnTo>
                  <a:pt x="1057" y="627"/>
                </a:lnTo>
                <a:lnTo>
                  <a:pt x="1060" y="627"/>
                </a:lnTo>
                <a:lnTo>
                  <a:pt x="1053" y="635"/>
                </a:lnTo>
                <a:lnTo>
                  <a:pt x="1043" y="642"/>
                </a:lnTo>
                <a:lnTo>
                  <a:pt x="1039" y="642"/>
                </a:lnTo>
                <a:lnTo>
                  <a:pt x="1036" y="642"/>
                </a:lnTo>
                <a:lnTo>
                  <a:pt x="1029" y="649"/>
                </a:lnTo>
                <a:lnTo>
                  <a:pt x="1022" y="658"/>
                </a:lnTo>
                <a:lnTo>
                  <a:pt x="1013" y="661"/>
                </a:lnTo>
                <a:lnTo>
                  <a:pt x="1008" y="670"/>
                </a:lnTo>
                <a:lnTo>
                  <a:pt x="1003" y="691"/>
                </a:lnTo>
                <a:lnTo>
                  <a:pt x="1013" y="710"/>
                </a:lnTo>
                <a:lnTo>
                  <a:pt x="1013" y="715"/>
                </a:lnTo>
                <a:lnTo>
                  <a:pt x="1013" y="720"/>
                </a:lnTo>
                <a:lnTo>
                  <a:pt x="1015" y="727"/>
                </a:lnTo>
                <a:lnTo>
                  <a:pt x="1017" y="734"/>
                </a:lnTo>
                <a:lnTo>
                  <a:pt x="1017" y="739"/>
                </a:lnTo>
                <a:lnTo>
                  <a:pt x="1017" y="744"/>
                </a:lnTo>
                <a:lnTo>
                  <a:pt x="1015" y="751"/>
                </a:lnTo>
                <a:lnTo>
                  <a:pt x="1010" y="755"/>
                </a:lnTo>
                <a:lnTo>
                  <a:pt x="1008" y="755"/>
                </a:lnTo>
                <a:lnTo>
                  <a:pt x="1005" y="755"/>
                </a:lnTo>
                <a:lnTo>
                  <a:pt x="996" y="739"/>
                </a:lnTo>
                <a:lnTo>
                  <a:pt x="987" y="725"/>
                </a:lnTo>
                <a:lnTo>
                  <a:pt x="989" y="722"/>
                </a:lnTo>
                <a:lnTo>
                  <a:pt x="987" y="720"/>
                </a:lnTo>
                <a:lnTo>
                  <a:pt x="984" y="717"/>
                </a:lnTo>
                <a:lnTo>
                  <a:pt x="984" y="710"/>
                </a:lnTo>
                <a:lnTo>
                  <a:pt x="984" y="706"/>
                </a:lnTo>
                <a:lnTo>
                  <a:pt x="977" y="699"/>
                </a:lnTo>
                <a:lnTo>
                  <a:pt x="970" y="694"/>
                </a:lnTo>
                <a:lnTo>
                  <a:pt x="965" y="694"/>
                </a:lnTo>
                <a:lnTo>
                  <a:pt x="963" y="696"/>
                </a:lnTo>
                <a:lnTo>
                  <a:pt x="960" y="696"/>
                </a:lnTo>
                <a:lnTo>
                  <a:pt x="956" y="696"/>
                </a:lnTo>
                <a:lnTo>
                  <a:pt x="951" y="691"/>
                </a:lnTo>
                <a:lnTo>
                  <a:pt x="942" y="689"/>
                </a:lnTo>
                <a:lnTo>
                  <a:pt x="939" y="689"/>
                </a:lnTo>
                <a:lnTo>
                  <a:pt x="934" y="689"/>
                </a:lnTo>
                <a:lnTo>
                  <a:pt x="927" y="691"/>
                </a:lnTo>
                <a:lnTo>
                  <a:pt x="927" y="689"/>
                </a:lnTo>
                <a:lnTo>
                  <a:pt x="925" y="687"/>
                </a:lnTo>
                <a:lnTo>
                  <a:pt x="913" y="689"/>
                </a:lnTo>
                <a:lnTo>
                  <a:pt x="908" y="694"/>
                </a:lnTo>
                <a:lnTo>
                  <a:pt x="908" y="696"/>
                </a:lnTo>
                <a:lnTo>
                  <a:pt x="908" y="699"/>
                </a:lnTo>
                <a:lnTo>
                  <a:pt x="911" y="701"/>
                </a:lnTo>
                <a:lnTo>
                  <a:pt x="913" y="703"/>
                </a:lnTo>
                <a:lnTo>
                  <a:pt x="913" y="706"/>
                </a:lnTo>
                <a:lnTo>
                  <a:pt x="908" y="703"/>
                </a:lnTo>
                <a:lnTo>
                  <a:pt x="904" y="703"/>
                </a:lnTo>
                <a:lnTo>
                  <a:pt x="887" y="703"/>
                </a:lnTo>
                <a:lnTo>
                  <a:pt x="878" y="696"/>
                </a:lnTo>
                <a:lnTo>
                  <a:pt x="878" y="699"/>
                </a:lnTo>
                <a:lnTo>
                  <a:pt x="875" y="699"/>
                </a:lnTo>
                <a:lnTo>
                  <a:pt x="873" y="699"/>
                </a:lnTo>
                <a:lnTo>
                  <a:pt x="868" y="699"/>
                </a:lnTo>
                <a:lnTo>
                  <a:pt x="863" y="696"/>
                </a:lnTo>
                <a:lnTo>
                  <a:pt x="861" y="696"/>
                </a:lnTo>
                <a:lnTo>
                  <a:pt x="854" y="699"/>
                </a:lnTo>
                <a:lnTo>
                  <a:pt x="845" y="701"/>
                </a:lnTo>
                <a:lnTo>
                  <a:pt x="837" y="708"/>
                </a:lnTo>
                <a:lnTo>
                  <a:pt x="828" y="713"/>
                </a:lnTo>
                <a:lnTo>
                  <a:pt x="821" y="717"/>
                </a:lnTo>
                <a:lnTo>
                  <a:pt x="818" y="725"/>
                </a:lnTo>
                <a:lnTo>
                  <a:pt x="816" y="727"/>
                </a:lnTo>
                <a:lnTo>
                  <a:pt x="816" y="729"/>
                </a:lnTo>
                <a:lnTo>
                  <a:pt x="816" y="734"/>
                </a:lnTo>
                <a:lnTo>
                  <a:pt x="818" y="739"/>
                </a:lnTo>
                <a:lnTo>
                  <a:pt x="818" y="744"/>
                </a:lnTo>
                <a:lnTo>
                  <a:pt x="818" y="751"/>
                </a:lnTo>
                <a:lnTo>
                  <a:pt x="814" y="762"/>
                </a:lnTo>
                <a:lnTo>
                  <a:pt x="814" y="779"/>
                </a:lnTo>
                <a:lnTo>
                  <a:pt x="814" y="784"/>
                </a:lnTo>
                <a:lnTo>
                  <a:pt x="814" y="791"/>
                </a:lnTo>
                <a:lnTo>
                  <a:pt x="814" y="796"/>
                </a:lnTo>
                <a:lnTo>
                  <a:pt x="818" y="800"/>
                </a:lnTo>
                <a:lnTo>
                  <a:pt x="821" y="815"/>
                </a:lnTo>
                <a:lnTo>
                  <a:pt x="830" y="829"/>
                </a:lnTo>
                <a:lnTo>
                  <a:pt x="840" y="838"/>
                </a:lnTo>
                <a:lnTo>
                  <a:pt x="852" y="843"/>
                </a:lnTo>
                <a:lnTo>
                  <a:pt x="863" y="841"/>
                </a:lnTo>
                <a:lnTo>
                  <a:pt x="878" y="838"/>
                </a:lnTo>
                <a:lnTo>
                  <a:pt x="880" y="838"/>
                </a:lnTo>
                <a:lnTo>
                  <a:pt x="885" y="841"/>
                </a:lnTo>
                <a:lnTo>
                  <a:pt x="885" y="838"/>
                </a:lnTo>
                <a:lnTo>
                  <a:pt x="885" y="836"/>
                </a:lnTo>
                <a:lnTo>
                  <a:pt x="892" y="829"/>
                </a:lnTo>
                <a:lnTo>
                  <a:pt x="897" y="822"/>
                </a:lnTo>
                <a:lnTo>
                  <a:pt x="897" y="817"/>
                </a:lnTo>
                <a:lnTo>
                  <a:pt x="897" y="812"/>
                </a:lnTo>
                <a:lnTo>
                  <a:pt x="901" y="805"/>
                </a:lnTo>
                <a:lnTo>
                  <a:pt x="913" y="803"/>
                </a:lnTo>
                <a:lnTo>
                  <a:pt x="916" y="800"/>
                </a:lnTo>
                <a:lnTo>
                  <a:pt x="920" y="800"/>
                </a:lnTo>
                <a:lnTo>
                  <a:pt x="923" y="800"/>
                </a:lnTo>
                <a:lnTo>
                  <a:pt x="932" y="800"/>
                </a:lnTo>
                <a:lnTo>
                  <a:pt x="939" y="805"/>
                </a:lnTo>
                <a:lnTo>
                  <a:pt x="937" y="815"/>
                </a:lnTo>
                <a:lnTo>
                  <a:pt x="932" y="822"/>
                </a:lnTo>
                <a:lnTo>
                  <a:pt x="930" y="831"/>
                </a:lnTo>
                <a:lnTo>
                  <a:pt x="930" y="843"/>
                </a:lnTo>
                <a:lnTo>
                  <a:pt x="925" y="843"/>
                </a:lnTo>
                <a:lnTo>
                  <a:pt x="923" y="843"/>
                </a:lnTo>
                <a:lnTo>
                  <a:pt x="923" y="862"/>
                </a:lnTo>
                <a:lnTo>
                  <a:pt x="916" y="876"/>
                </a:lnTo>
                <a:lnTo>
                  <a:pt x="930" y="876"/>
                </a:lnTo>
                <a:lnTo>
                  <a:pt x="942" y="876"/>
                </a:lnTo>
                <a:lnTo>
                  <a:pt x="951" y="874"/>
                </a:lnTo>
                <a:lnTo>
                  <a:pt x="965" y="874"/>
                </a:lnTo>
                <a:lnTo>
                  <a:pt x="975" y="879"/>
                </a:lnTo>
                <a:lnTo>
                  <a:pt x="982" y="888"/>
                </a:lnTo>
                <a:lnTo>
                  <a:pt x="982" y="890"/>
                </a:lnTo>
                <a:lnTo>
                  <a:pt x="982" y="893"/>
                </a:lnTo>
                <a:lnTo>
                  <a:pt x="979" y="900"/>
                </a:lnTo>
                <a:lnTo>
                  <a:pt x="977" y="914"/>
                </a:lnTo>
                <a:lnTo>
                  <a:pt x="977" y="926"/>
                </a:lnTo>
                <a:lnTo>
                  <a:pt x="975" y="935"/>
                </a:lnTo>
                <a:lnTo>
                  <a:pt x="984" y="950"/>
                </a:lnTo>
                <a:lnTo>
                  <a:pt x="994" y="964"/>
                </a:lnTo>
                <a:lnTo>
                  <a:pt x="1001" y="964"/>
                </a:lnTo>
                <a:lnTo>
                  <a:pt x="1005" y="966"/>
                </a:lnTo>
                <a:lnTo>
                  <a:pt x="1015" y="959"/>
                </a:lnTo>
                <a:lnTo>
                  <a:pt x="1024" y="954"/>
                </a:lnTo>
                <a:lnTo>
                  <a:pt x="1034" y="957"/>
                </a:lnTo>
                <a:lnTo>
                  <a:pt x="1041" y="961"/>
                </a:lnTo>
                <a:lnTo>
                  <a:pt x="1048" y="966"/>
                </a:lnTo>
                <a:lnTo>
                  <a:pt x="1055" y="971"/>
                </a:lnTo>
                <a:lnTo>
                  <a:pt x="1060" y="961"/>
                </a:lnTo>
                <a:lnTo>
                  <a:pt x="1067" y="954"/>
                </a:lnTo>
                <a:lnTo>
                  <a:pt x="1069" y="950"/>
                </a:lnTo>
                <a:lnTo>
                  <a:pt x="1069" y="943"/>
                </a:lnTo>
                <a:lnTo>
                  <a:pt x="1072" y="940"/>
                </a:lnTo>
                <a:lnTo>
                  <a:pt x="1076" y="935"/>
                </a:lnTo>
                <a:lnTo>
                  <a:pt x="1079" y="935"/>
                </a:lnTo>
                <a:lnTo>
                  <a:pt x="1084" y="935"/>
                </a:lnTo>
                <a:lnTo>
                  <a:pt x="1086" y="933"/>
                </a:lnTo>
                <a:lnTo>
                  <a:pt x="1105" y="926"/>
                </a:lnTo>
                <a:lnTo>
                  <a:pt x="1114" y="919"/>
                </a:lnTo>
                <a:lnTo>
                  <a:pt x="1119" y="921"/>
                </a:lnTo>
                <a:lnTo>
                  <a:pt x="1121" y="924"/>
                </a:lnTo>
                <a:lnTo>
                  <a:pt x="1117" y="928"/>
                </a:lnTo>
                <a:lnTo>
                  <a:pt x="1114" y="933"/>
                </a:lnTo>
                <a:lnTo>
                  <a:pt x="1114" y="935"/>
                </a:lnTo>
                <a:lnTo>
                  <a:pt x="1114" y="938"/>
                </a:lnTo>
                <a:lnTo>
                  <a:pt x="1121" y="935"/>
                </a:lnTo>
                <a:lnTo>
                  <a:pt x="1126" y="933"/>
                </a:lnTo>
                <a:lnTo>
                  <a:pt x="1133" y="931"/>
                </a:lnTo>
                <a:lnTo>
                  <a:pt x="1131" y="926"/>
                </a:lnTo>
                <a:lnTo>
                  <a:pt x="1131" y="924"/>
                </a:lnTo>
                <a:lnTo>
                  <a:pt x="1131" y="921"/>
                </a:lnTo>
                <a:lnTo>
                  <a:pt x="1138" y="926"/>
                </a:lnTo>
                <a:lnTo>
                  <a:pt x="1145" y="931"/>
                </a:lnTo>
                <a:lnTo>
                  <a:pt x="1152" y="935"/>
                </a:lnTo>
                <a:lnTo>
                  <a:pt x="1157" y="943"/>
                </a:lnTo>
                <a:lnTo>
                  <a:pt x="1164" y="943"/>
                </a:lnTo>
                <a:lnTo>
                  <a:pt x="1173" y="943"/>
                </a:lnTo>
                <a:lnTo>
                  <a:pt x="1176" y="943"/>
                </a:lnTo>
                <a:lnTo>
                  <a:pt x="1178" y="943"/>
                </a:lnTo>
                <a:lnTo>
                  <a:pt x="1181" y="943"/>
                </a:lnTo>
                <a:lnTo>
                  <a:pt x="1181" y="947"/>
                </a:lnTo>
                <a:lnTo>
                  <a:pt x="1188" y="947"/>
                </a:lnTo>
                <a:lnTo>
                  <a:pt x="1192" y="947"/>
                </a:lnTo>
                <a:lnTo>
                  <a:pt x="1197" y="947"/>
                </a:lnTo>
                <a:lnTo>
                  <a:pt x="1199" y="943"/>
                </a:lnTo>
                <a:lnTo>
                  <a:pt x="1211" y="940"/>
                </a:lnTo>
                <a:lnTo>
                  <a:pt x="1221" y="940"/>
                </a:lnTo>
                <a:lnTo>
                  <a:pt x="1223" y="940"/>
                </a:lnTo>
                <a:lnTo>
                  <a:pt x="1228" y="940"/>
                </a:lnTo>
                <a:lnTo>
                  <a:pt x="1228" y="943"/>
                </a:lnTo>
                <a:lnTo>
                  <a:pt x="1223" y="945"/>
                </a:lnTo>
                <a:lnTo>
                  <a:pt x="1221" y="945"/>
                </a:lnTo>
                <a:lnTo>
                  <a:pt x="1223" y="950"/>
                </a:lnTo>
                <a:lnTo>
                  <a:pt x="1225" y="952"/>
                </a:lnTo>
                <a:lnTo>
                  <a:pt x="1228" y="952"/>
                </a:lnTo>
                <a:lnTo>
                  <a:pt x="1230" y="952"/>
                </a:lnTo>
                <a:lnTo>
                  <a:pt x="1230" y="947"/>
                </a:lnTo>
                <a:lnTo>
                  <a:pt x="1233" y="940"/>
                </a:lnTo>
                <a:lnTo>
                  <a:pt x="1235" y="940"/>
                </a:lnTo>
                <a:lnTo>
                  <a:pt x="1240" y="938"/>
                </a:lnTo>
                <a:lnTo>
                  <a:pt x="1240" y="943"/>
                </a:lnTo>
                <a:lnTo>
                  <a:pt x="1240" y="947"/>
                </a:lnTo>
                <a:lnTo>
                  <a:pt x="1237" y="950"/>
                </a:lnTo>
                <a:lnTo>
                  <a:pt x="1235" y="952"/>
                </a:lnTo>
                <a:lnTo>
                  <a:pt x="1237" y="957"/>
                </a:lnTo>
                <a:lnTo>
                  <a:pt x="1240" y="959"/>
                </a:lnTo>
                <a:lnTo>
                  <a:pt x="1240" y="964"/>
                </a:lnTo>
                <a:lnTo>
                  <a:pt x="1237" y="969"/>
                </a:lnTo>
                <a:lnTo>
                  <a:pt x="1240" y="969"/>
                </a:lnTo>
                <a:lnTo>
                  <a:pt x="1244" y="969"/>
                </a:lnTo>
                <a:lnTo>
                  <a:pt x="1247" y="969"/>
                </a:lnTo>
                <a:lnTo>
                  <a:pt x="1259" y="976"/>
                </a:lnTo>
                <a:lnTo>
                  <a:pt x="1268" y="985"/>
                </a:lnTo>
                <a:lnTo>
                  <a:pt x="1268" y="988"/>
                </a:lnTo>
                <a:lnTo>
                  <a:pt x="1268" y="992"/>
                </a:lnTo>
                <a:lnTo>
                  <a:pt x="1278" y="995"/>
                </a:lnTo>
                <a:lnTo>
                  <a:pt x="1285" y="1002"/>
                </a:lnTo>
                <a:lnTo>
                  <a:pt x="1299" y="1002"/>
                </a:lnTo>
                <a:lnTo>
                  <a:pt x="1313" y="1002"/>
                </a:lnTo>
                <a:lnTo>
                  <a:pt x="1320" y="1004"/>
                </a:lnTo>
                <a:lnTo>
                  <a:pt x="1332" y="1009"/>
                </a:lnTo>
                <a:lnTo>
                  <a:pt x="1339" y="1014"/>
                </a:lnTo>
                <a:lnTo>
                  <a:pt x="1344" y="1023"/>
                </a:lnTo>
                <a:lnTo>
                  <a:pt x="1353" y="1028"/>
                </a:lnTo>
                <a:lnTo>
                  <a:pt x="1356" y="1042"/>
                </a:lnTo>
                <a:lnTo>
                  <a:pt x="1358" y="1049"/>
                </a:lnTo>
                <a:lnTo>
                  <a:pt x="1360" y="1054"/>
                </a:lnTo>
                <a:lnTo>
                  <a:pt x="1365" y="1056"/>
                </a:lnTo>
                <a:lnTo>
                  <a:pt x="1367" y="1061"/>
                </a:lnTo>
                <a:lnTo>
                  <a:pt x="1367" y="1063"/>
                </a:lnTo>
                <a:lnTo>
                  <a:pt x="1360" y="1075"/>
                </a:lnTo>
                <a:lnTo>
                  <a:pt x="1351" y="1085"/>
                </a:lnTo>
                <a:lnTo>
                  <a:pt x="1353" y="1089"/>
                </a:lnTo>
                <a:lnTo>
                  <a:pt x="1353" y="1092"/>
                </a:lnTo>
                <a:lnTo>
                  <a:pt x="1356" y="1094"/>
                </a:lnTo>
                <a:lnTo>
                  <a:pt x="1358" y="1087"/>
                </a:lnTo>
                <a:lnTo>
                  <a:pt x="1358" y="1082"/>
                </a:lnTo>
                <a:lnTo>
                  <a:pt x="1360" y="1082"/>
                </a:lnTo>
                <a:lnTo>
                  <a:pt x="1365" y="1080"/>
                </a:lnTo>
                <a:lnTo>
                  <a:pt x="1367" y="1080"/>
                </a:lnTo>
                <a:lnTo>
                  <a:pt x="1370" y="1080"/>
                </a:lnTo>
                <a:lnTo>
                  <a:pt x="1377" y="1082"/>
                </a:lnTo>
                <a:lnTo>
                  <a:pt x="1384" y="1082"/>
                </a:lnTo>
                <a:lnTo>
                  <a:pt x="1382" y="1092"/>
                </a:lnTo>
                <a:lnTo>
                  <a:pt x="1379" y="1099"/>
                </a:lnTo>
                <a:lnTo>
                  <a:pt x="1377" y="1101"/>
                </a:lnTo>
                <a:lnTo>
                  <a:pt x="1372" y="1101"/>
                </a:lnTo>
                <a:lnTo>
                  <a:pt x="1375" y="1104"/>
                </a:lnTo>
                <a:lnTo>
                  <a:pt x="1379" y="1101"/>
                </a:lnTo>
                <a:lnTo>
                  <a:pt x="1384" y="1099"/>
                </a:lnTo>
                <a:lnTo>
                  <a:pt x="1384" y="1092"/>
                </a:lnTo>
                <a:lnTo>
                  <a:pt x="1391" y="1089"/>
                </a:lnTo>
                <a:lnTo>
                  <a:pt x="1394" y="1089"/>
                </a:lnTo>
                <a:lnTo>
                  <a:pt x="1396" y="1089"/>
                </a:lnTo>
                <a:lnTo>
                  <a:pt x="1410" y="1092"/>
                </a:lnTo>
                <a:lnTo>
                  <a:pt x="1420" y="1099"/>
                </a:lnTo>
                <a:lnTo>
                  <a:pt x="1424" y="1101"/>
                </a:lnTo>
                <a:lnTo>
                  <a:pt x="1429" y="1101"/>
                </a:lnTo>
                <a:lnTo>
                  <a:pt x="1429" y="1108"/>
                </a:lnTo>
                <a:lnTo>
                  <a:pt x="1431" y="1113"/>
                </a:lnTo>
                <a:lnTo>
                  <a:pt x="1438" y="1113"/>
                </a:lnTo>
                <a:lnTo>
                  <a:pt x="1446" y="1111"/>
                </a:lnTo>
                <a:lnTo>
                  <a:pt x="1450" y="1113"/>
                </a:lnTo>
                <a:lnTo>
                  <a:pt x="1462" y="1115"/>
                </a:lnTo>
                <a:lnTo>
                  <a:pt x="1472" y="1115"/>
                </a:lnTo>
                <a:lnTo>
                  <a:pt x="1479" y="1115"/>
                </a:lnTo>
                <a:lnTo>
                  <a:pt x="1498" y="1127"/>
                </a:lnTo>
                <a:lnTo>
                  <a:pt x="1514" y="1142"/>
                </a:lnTo>
                <a:lnTo>
                  <a:pt x="1528" y="1144"/>
                </a:lnTo>
                <a:lnTo>
                  <a:pt x="1538" y="1149"/>
                </a:lnTo>
                <a:lnTo>
                  <a:pt x="1540" y="1160"/>
                </a:lnTo>
                <a:lnTo>
                  <a:pt x="1543" y="1175"/>
                </a:lnTo>
                <a:lnTo>
                  <a:pt x="1538" y="1198"/>
                </a:lnTo>
                <a:lnTo>
                  <a:pt x="1526" y="1215"/>
                </a:lnTo>
                <a:lnTo>
                  <a:pt x="1512" y="1232"/>
                </a:lnTo>
                <a:lnTo>
                  <a:pt x="1502" y="1248"/>
                </a:lnTo>
                <a:lnTo>
                  <a:pt x="1500" y="1248"/>
                </a:lnTo>
                <a:lnTo>
                  <a:pt x="1495" y="1248"/>
                </a:lnTo>
                <a:lnTo>
                  <a:pt x="1495" y="1253"/>
                </a:lnTo>
                <a:lnTo>
                  <a:pt x="1493" y="1258"/>
                </a:lnTo>
                <a:lnTo>
                  <a:pt x="1493" y="1262"/>
                </a:lnTo>
                <a:lnTo>
                  <a:pt x="1493" y="1267"/>
                </a:lnTo>
                <a:lnTo>
                  <a:pt x="1493" y="1288"/>
                </a:lnTo>
                <a:lnTo>
                  <a:pt x="1493" y="1312"/>
                </a:lnTo>
                <a:lnTo>
                  <a:pt x="1486" y="1322"/>
                </a:lnTo>
                <a:lnTo>
                  <a:pt x="1481" y="1338"/>
                </a:lnTo>
                <a:lnTo>
                  <a:pt x="1474" y="1350"/>
                </a:lnTo>
                <a:lnTo>
                  <a:pt x="1472" y="1364"/>
                </a:lnTo>
                <a:lnTo>
                  <a:pt x="1464" y="1369"/>
                </a:lnTo>
                <a:lnTo>
                  <a:pt x="1460" y="1378"/>
                </a:lnTo>
                <a:lnTo>
                  <a:pt x="1443" y="1378"/>
                </a:lnTo>
                <a:lnTo>
                  <a:pt x="1429" y="1378"/>
                </a:lnTo>
                <a:lnTo>
                  <a:pt x="1422" y="1386"/>
                </a:lnTo>
                <a:lnTo>
                  <a:pt x="1412" y="1390"/>
                </a:lnTo>
                <a:lnTo>
                  <a:pt x="1403" y="1395"/>
                </a:lnTo>
                <a:lnTo>
                  <a:pt x="1396" y="1400"/>
                </a:lnTo>
                <a:lnTo>
                  <a:pt x="1384" y="1414"/>
                </a:lnTo>
                <a:lnTo>
                  <a:pt x="1384" y="1438"/>
                </a:lnTo>
                <a:lnTo>
                  <a:pt x="1377" y="1454"/>
                </a:lnTo>
                <a:lnTo>
                  <a:pt x="1365" y="1468"/>
                </a:lnTo>
                <a:lnTo>
                  <a:pt x="1358" y="1483"/>
                </a:lnTo>
                <a:lnTo>
                  <a:pt x="1344" y="1495"/>
                </a:lnTo>
                <a:lnTo>
                  <a:pt x="1351" y="1485"/>
                </a:lnTo>
                <a:lnTo>
                  <a:pt x="1358" y="1476"/>
                </a:lnTo>
                <a:lnTo>
                  <a:pt x="1356" y="1473"/>
                </a:lnTo>
                <a:lnTo>
                  <a:pt x="1353" y="1473"/>
                </a:lnTo>
                <a:lnTo>
                  <a:pt x="1349" y="1483"/>
                </a:lnTo>
                <a:lnTo>
                  <a:pt x="1344" y="1490"/>
                </a:lnTo>
                <a:lnTo>
                  <a:pt x="1339" y="1499"/>
                </a:lnTo>
                <a:lnTo>
                  <a:pt x="1337" y="1509"/>
                </a:lnTo>
                <a:lnTo>
                  <a:pt x="1325" y="1523"/>
                </a:lnTo>
                <a:lnTo>
                  <a:pt x="1311" y="1532"/>
                </a:lnTo>
                <a:lnTo>
                  <a:pt x="1301" y="1532"/>
                </a:lnTo>
                <a:lnTo>
                  <a:pt x="1294" y="1532"/>
                </a:lnTo>
                <a:lnTo>
                  <a:pt x="1287" y="1530"/>
                </a:lnTo>
                <a:lnTo>
                  <a:pt x="1282" y="1528"/>
                </a:lnTo>
                <a:lnTo>
                  <a:pt x="1280" y="1528"/>
                </a:lnTo>
                <a:lnTo>
                  <a:pt x="1275" y="1528"/>
                </a:lnTo>
                <a:lnTo>
                  <a:pt x="1273" y="1525"/>
                </a:lnTo>
                <a:lnTo>
                  <a:pt x="1270" y="1521"/>
                </a:lnTo>
                <a:lnTo>
                  <a:pt x="1275" y="1530"/>
                </a:lnTo>
                <a:lnTo>
                  <a:pt x="1285" y="1535"/>
                </a:lnTo>
                <a:lnTo>
                  <a:pt x="1282" y="1540"/>
                </a:lnTo>
                <a:lnTo>
                  <a:pt x="1282" y="1542"/>
                </a:lnTo>
                <a:lnTo>
                  <a:pt x="1282" y="1544"/>
                </a:lnTo>
                <a:lnTo>
                  <a:pt x="1285" y="1549"/>
                </a:lnTo>
                <a:lnTo>
                  <a:pt x="1289" y="1554"/>
                </a:lnTo>
                <a:lnTo>
                  <a:pt x="1289" y="1556"/>
                </a:lnTo>
                <a:lnTo>
                  <a:pt x="1270" y="1577"/>
                </a:lnTo>
                <a:lnTo>
                  <a:pt x="1240" y="1585"/>
                </a:lnTo>
                <a:lnTo>
                  <a:pt x="1233" y="1585"/>
                </a:lnTo>
                <a:lnTo>
                  <a:pt x="1225" y="1585"/>
                </a:lnTo>
                <a:lnTo>
                  <a:pt x="1225" y="1587"/>
                </a:lnTo>
                <a:lnTo>
                  <a:pt x="1225" y="1592"/>
                </a:lnTo>
                <a:lnTo>
                  <a:pt x="1225" y="1594"/>
                </a:lnTo>
                <a:lnTo>
                  <a:pt x="1223" y="1596"/>
                </a:lnTo>
                <a:lnTo>
                  <a:pt x="1223" y="1604"/>
                </a:lnTo>
                <a:lnTo>
                  <a:pt x="1223" y="1608"/>
                </a:lnTo>
                <a:lnTo>
                  <a:pt x="1218" y="1611"/>
                </a:lnTo>
                <a:lnTo>
                  <a:pt x="1211" y="1613"/>
                </a:lnTo>
                <a:lnTo>
                  <a:pt x="1209" y="1613"/>
                </a:lnTo>
                <a:lnTo>
                  <a:pt x="1202" y="1611"/>
                </a:lnTo>
                <a:lnTo>
                  <a:pt x="1192" y="1608"/>
                </a:lnTo>
                <a:lnTo>
                  <a:pt x="1192" y="1613"/>
                </a:lnTo>
                <a:lnTo>
                  <a:pt x="1192" y="1620"/>
                </a:lnTo>
                <a:lnTo>
                  <a:pt x="1192" y="1622"/>
                </a:lnTo>
                <a:lnTo>
                  <a:pt x="1197" y="1625"/>
                </a:lnTo>
                <a:lnTo>
                  <a:pt x="1199" y="1627"/>
                </a:lnTo>
                <a:lnTo>
                  <a:pt x="1202" y="1625"/>
                </a:lnTo>
                <a:lnTo>
                  <a:pt x="1207" y="1622"/>
                </a:lnTo>
                <a:lnTo>
                  <a:pt x="1209" y="1627"/>
                </a:lnTo>
                <a:lnTo>
                  <a:pt x="1209" y="1634"/>
                </a:lnTo>
                <a:lnTo>
                  <a:pt x="1207" y="1634"/>
                </a:lnTo>
                <a:lnTo>
                  <a:pt x="1204" y="1634"/>
                </a:lnTo>
                <a:lnTo>
                  <a:pt x="1202" y="1634"/>
                </a:lnTo>
                <a:lnTo>
                  <a:pt x="1197" y="1632"/>
                </a:lnTo>
                <a:lnTo>
                  <a:pt x="1197" y="1634"/>
                </a:lnTo>
                <a:lnTo>
                  <a:pt x="1197" y="1637"/>
                </a:lnTo>
                <a:lnTo>
                  <a:pt x="1192" y="1641"/>
                </a:lnTo>
                <a:lnTo>
                  <a:pt x="1190" y="1653"/>
                </a:lnTo>
                <a:lnTo>
                  <a:pt x="1173" y="1665"/>
                </a:lnTo>
                <a:lnTo>
                  <a:pt x="1164" y="1677"/>
                </a:lnTo>
                <a:lnTo>
                  <a:pt x="1169" y="1684"/>
                </a:lnTo>
                <a:lnTo>
                  <a:pt x="1181" y="1686"/>
                </a:lnTo>
                <a:lnTo>
                  <a:pt x="1183" y="1689"/>
                </a:lnTo>
                <a:lnTo>
                  <a:pt x="1183" y="1694"/>
                </a:lnTo>
                <a:lnTo>
                  <a:pt x="1183" y="1696"/>
                </a:lnTo>
                <a:lnTo>
                  <a:pt x="1183" y="1698"/>
                </a:lnTo>
                <a:lnTo>
                  <a:pt x="1181" y="1701"/>
                </a:lnTo>
                <a:lnTo>
                  <a:pt x="1178" y="1705"/>
                </a:lnTo>
                <a:lnTo>
                  <a:pt x="1173" y="1708"/>
                </a:lnTo>
                <a:lnTo>
                  <a:pt x="1169" y="1710"/>
                </a:lnTo>
                <a:lnTo>
                  <a:pt x="1162" y="1717"/>
                </a:lnTo>
                <a:lnTo>
                  <a:pt x="1159" y="1727"/>
                </a:lnTo>
                <a:lnTo>
                  <a:pt x="1155" y="1727"/>
                </a:lnTo>
                <a:lnTo>
                  <a:pt x="1152" y="1727"/>
                </a:lnTo>
                <a:lnTo>
                  <a:pt x="1147" y="1734"/>
                </a:lnTo>
                <a:lnTo>
                  <a:pt x="1143" y="1741"/>
                </a:lnTo>
                <a:lnTo>
                  <a:pt x="1145" y="1741"/>
                </a:lnTo>
                <a:lnTo>
                  <a:pt x="1145" y="1743"/>
                </a:lnTo>
                <a:lnTo>
                  <a:pt x="1145" y="1746"/>
                </a:lnTo>
                <a:lnTo>
                  <a:pt x="1150" y="1750"/>
                </a:lnTo>
                <a:lnTo>
                  <a:pt x="1152" y="1758"/>
                </a:lnTo>
                <a:lnTo>
                  <a:pt x="1147" y="1758"/>
                </a:lnTo>
                <a:lnTo>
                  <a:pt x="1143" y="1758"/>
                </a:lnTo>
                <a:lnTo>
                  <a:pt x="1150" y="1760"/>
                </a:lnTo>
                <a:lnTo>
                  <a:pt x="1155" y="1769"/>
                </a:lnTo>
                <a:lnTo>
                  <a:pt x="1169" y="1779"/>
                </a:lnTo>
                <a:lnTo>
                  <a:pt x="1190" y="1786"/>
                </a:lnTo>
                <a:lnTo>
                  <a:pt x="1188" y="1791"/>
                </a:lnTo>
                <a:lnTo>
                  <a:pt x="1185" y="1791"/>
                </a:lnTo>
                <a:lnTo>
                  <a:pt x="1176" y="1791"/>
                </a:lnTo>
                <a:lnTo>
                  <a:pt x="1169" y="1791"/>
                </a:lnTo>
                <a:lnTo>
                  <a:pt x="1169" y="1793"/>
                </a:lnTo>
                <a:lnTo>
                  <a:pt x="1166" y="1795"/>
                </a:lnTo>
                <a:lnTo>
                  <a:pt x="1162" y="1795"/>
                </a:lnTo>
                <a:lnTo>
                  <a:pt x="1157" y="1795"/>
                </a:lnTo>
                <a:lnTo>
                  <a:pt x="1157" y="1798"/>
                </a:lnTo>
                <a:lnTo>
                  <a:pt x="1155" y="1798"/>
                </a:lnTo>
                <a:lnTo>
                  <a:pt x="1152" y="1798"/>
                </a:lnTo>
                <a:lnTo>
                  <a:pt x="1147" y="1798"/>
                </a:lnTo>
                <a:lnTo>
                  <a:pt x="1145" y="1795"/>
                </a:lnTo>
                <a:lnTo>
                  <a:pt x="1145" y="1798"/>
                </a:lnTo>
                <a:lnTo>
                  <a:pt x="1140" y="1798"/>
                </a:lnTo>
                <a:lnTo>
                  <a:pt x="1136" y="1793"/>
                </a:lnTo>
                <a:lnTo>
                  <a:pt x="1131" y="1791"/>
                </a:lnTo>
                <a:lnTo>
                  <a:pt x="1126" y="1793"/>
                </a:lnTo>
                <a:lnTo>
                  <a:pt x="1124" y="1793"/>
                </a:lnTo>
                <a:lnTo>
                  <a:pt x="1121" y="1791"/>
                </a:lnTo>
                <a:lnTo>
                  <a:pt x="1119" y="1786"/>
                </a:lnTo>
                <a:lnTo>
                  <a:pt x="1117" y="1786"/>
                </a:lnTo>
                <a:lnTo>
                  <a:pt x="1112" y="1786"/>
                </a:lnTo>
                <a:lnTo>
                  <a:pt x="1110" y="1784"/>
                </a:lnTo>
                <a:lnTo>
                  <a:pt x="1110" y="1781"/>
                </a:lnTo>
                <a:lnTo>
                  <a:pt x="1110" y="1776"/>
                </a:lnTo>
                <a:lnTo>
                  <a:pt x="1112" y="1774"/>
                </a:lnTo>
                <a:lnTo>
                  <a:pt x="1110" y="1774"/>
                </a:lnTo>
                <a:lnTo>
                  <a:pt x="1107" y="1774"/>
                </a:lnTo>
                <a:lnTo>
                  <a:pt x="1107" y="1776"/>
                </a:lnTo>
                <a:lnTo>
                  <a:pt x="1107" y="1779"/>
                </a:lnTo>
                <a:lnTo>
                  <a:pt x="1102" y="1779"/>
                </a:lnTo>
                <a:lnTo>
                  <a:pt x="1095" y="1779"/>
                </a:lnTo>
                <a:lnTo>
                  <a:pt x="1093" y="1776"/>
                </a:lnTo>
                <a:lnTo>
                  <a:pt x="1093" y="1774"/>
                </a:lnTo>
                <a:lnTo>
                  <a:pt x="1093" y="1772"/>
                </a:lnTo>
                <a:lnTo>
                  <a:pt x="1091" y="1772"/>
                </a:lnTo>
                <a:lnTo>
                  <a:pt x="1093" y="1772"/>
                </a:lnTo>
                <a:lnTo>
                  <a:pt x="1095" y="1769"/>
                </a:lnTo>
                <a:lnTo>
                  <a:pt x="1091" y="1769"/>
                </a:lnTo>
                <a:lnTo>
                  <a:pt x="1088" y="1767"/>
                </a:lnTo>
                <a:lnTo>
                  <a:pt x="1084" y="1767"/>
                </a:lnTo>
                <a:lnTo>
                  <a:pt x="1081" y="1762"/>
                </a:lnTo>
                <a:lnTo>
                  <a:pt x="1086" y="1762"/>
                </a:lnTo>
                <a:lnTo>
                  <a:pt x="1091" y="1765"/>
                </a:lnTo>
                <a:lnTo>
                  <a:pt x="1088" y="1760"/>
                </a:lnTo>
                <a:lnTo>
                  <a:pt x="1084" y="1758"/>
                </a:lnTo>
                <a:lnTo>
                  <a:pt x="1084" y="1755"/>
                </a:lnTo>
                <a:lnTo>
                  <a:pt x="1086" y="1755"/>
                </a:lnTo>
                <a:lnTo>
                  <a:pt x="1088" y="1755"/>
                </a:lnTo>
                <a:lnTo>
                  <a:pt x="1091" y="1753"/>
                </a:lnTo>
                <a:lnTo>
                  <a:pt x="1088" y="1750"/>
                </a:lnTo>
                <a:lnTo>
                  <a:pt x="1086" y="1750"/>
                </a:lnTo>
                <a:lnTo>
                  <a:pt x="1086" y="1746"/>
                </a:lnTo>
                <a:lnTo>
                  <a:pt x="1088" y="1743"/>
                </a:lnTo>
                <a:lnTo>
                  <a:pt x="1086" y="1743"/>
                </a:lnTo>
                <a:lnTo>
                  <a:pt x="1081" y="1741"/>
                </a:lnTo>
                <a:lnTo>
                  <a:pt x="1081" y="1743"/>
                </a:lnTo>
                <a:lnTo>
                  <a:pt x="1081" y="1746"/>
                </a:lnTo>
                <a:lnTo>
                  <a:pt x="1079" y="1746"/>
                </a:lnTo>
                <a:lnTo>
                  <a:pt x="1081" y="1750"/>
                </a:lnTo>
                <a:lnTo>
                  <a:pt x="1081" y="1755"/>
                </a:lnTo>
                <a:lnTo>
                  <a:pt x="1074" y="1750"/>
                </a:lnTo>
                <a:lnTo>
                  <a:pt x="1076" y="1741"/>
                </a:lnTo>
                <a:lnTo>
                  <a:pt x="1076" y="1739"/>
                </a:lnTo>
                <a:lnTo>
                  <a:pt x="1076" y="1736"/>
                </a:lnTo>
                <a:lnTo>
                  <a:pt x="1081" y="1731"/>
                </a:lnTo>
                <a:lnTo>
                  <a:pt x="1086" y="1724"/>
                </a:lnTo>
                <a:lnTo>
                  <a:pt x="1084" y="1724"/>
                </a:lnTo>
                <a:lnTo>
                  <a:pt x="1081" y="1727"/>
                </a:lnTo>
                <a:lnTo>
                  <a:pt x="1076" y="1727"/>
                </a:lnTo>
                <a:lnTo>
                  <a:pt x="1074" y="1724"/>
                </a:lnTo>
                <a:lnTo>
                  <a:pt x="1074" y="1727"/>
                </a:lnTo>
                <a:lnTo>
                  <a:pt x="1076" y="1729"/>
                </a:lnTo>
                <a:lnTo>
                  <a:pt x="1072" y="1731"/>
                </a:lnTo>
                <a:lnTo>
                  <a:pt x="1072" y="1729"/>
                </a:lnTo>
                <a:lnTo>
                  <a:pt x="1072" y="1724"/>
                </a:lnTo>
                <a:lnTo>
                  <a:pt x="1069" y="1724"/>
                </a:lnTo>
                <a:lnTo>
                  <a:pt x="1072" y="1722"/>
                </a:lnTo>
                <a:lnTo>
                  <a:pt x="1072" y="1720"/>
                </a:lnTo>
                <a:lnTo>
                  <a:pt x="1069" y="1717"/>
                </a:lnTo>
                <a:lnTo>
                  <a:pt x="1069" y="1713"/>
                </a:lnTo>
                <a:lnTo>
                  <a:pt x="1069" y="1708"/>
                </a:lnTo>
                <a:lnTo>
                  <a:pt x="1069" y="1701"/>
                </a:lnTo>
                <a:lnTo>
                  <a:pt x="1074" y="1701"/>
                </a:lnTo>
                <a:lnTo>
                  <a:pt x="1076" y="1698"/>
                </a:lnTo>
                <a:lnTo>
                  <a:pt x="1079" y="1701"/>
                </a:lnTo>
                <a:lnTo>
                  <a:pt x="1081" y="1701"/>
                </a:lnTo>
                <a:lnTo>
                  <a:pt x="1084" y="1694"/>
                </a:lnTo>
                <a:lnTo>
                  <a:pt x="1084" y="1686"/>
                </a:lnTo>
                <a:lnTo>
                  <a:pt x="1079" y="1686"/>
                </a:lnTo>
                <a:lnTo>
                  <a:pt x="1076" y="1684"/>
                </a:lnTo>
                <a:lnTo>
                  <a:pt x="1072" y="1686"/>
                </a:lnTo>
                <a:lnTo>
                  <a:pt x="1069" y="1689"/>
                </a:lnTo>
                <a:lnTo>
                  <a:pt x="1067" y="1686"/>
                </a:lnTo>
                <a:lnTo>
                  <a:pt x="1072" y="1679"/>
                </a:lnTo>
                <a:lnTo>
                  <a:pt x="1076" y="1672"/>
                </a:lnTo>
                <a:lnTo>
                  <a:pt x="1074" y="1672"/>
                </a:lnTo>
                <a:lnTo>
                  <a:pt x="1076" y="1672"/>
                </a:lnTo>
                <a:lnTo>
                  <a:pt x="1079" y="1672"/>
                </a:lnTo>
                <a:lnTo>
                  <a:pt x="1081" y="1667"/>
                </a:lnTo>
                <a:lnTo>
                  <a:pt x="1084" y="1663"/>
                </a:lnTo>
                <a:lnTo>
                  <a:pt x="1081" y="1660"/>
                </a:lnTo>
                <a:lnTo>
                  <a:pt x="1081" y="1658"/>
                </a:lnTo>
                <a:lnTo>
                  <a:pt x="1088" y="1651"/>
                </a:lnTo>
                <a:lnTo>
                  <a:pt x="1091" y="1665"/>
                </a:lnTo>
                <a:lnTo>
                  <a:pt x="1088" y="1667"/>
                </a:lnTo>
                <a:lnTo>
                  <a:pt x="1086" y="1665"/>
                </a:lnTo>
                <a:lnTo>
                  <a:pt x="1086" y="1667"/>
                </a:lnTo>
                <a:lnTo>
                  <a:pt x="1088" y="1670"/>
                </a:lnTo>
                <a:lnTo>
                  <a:pt x="1091" y="1670"/>
                </a:lnTo>
                <a:lnTo>
                  <a:pt x="1093" y="1667"/>
                </a:lnTo>
                <a:lnTo>
                  <a:pt x="1093" y="1660"/>
                </a:lnTo>
                <a:lnTo>
                  <a:pt x="1095" y="1653"/>
                </a:lnTo>
                <a:lnTo>
                  <a:pt x="1098" y="1653"/>
                </a:lnTo>
                <a:lnTo>
                  <a:pt x="1095" y="1651"/>
                </a:lnTo>
                <a:lnTo>
                  <a:pt x="1095" y="1649"/>
                </a:lnTo>
                <a:lnTo>
                  <a:pt x="1100" y="1637"/>
                </a:lnTo>
                <a:lnTo>
                  <a:pt x="1102" y="1627"/>
                </a:lnTo>
                <a:lnTo>
                  <a:pt x="1102" y="1625"/>
                </a:lnTo>
                <a:lnTo>
                  <a:pt x="1102" y="1620"/>
                </a:lnTo>
                <a:lnTo>
                  <a:pt x="1098" y="1620"/>
                </a:lnTo>
                <a:lnTo>
                  <a:pt x="1095" y="1620"/>
                </a:lnTo>
                <a:lnTo>
                  <a:pt x="1095" y="1630"/>
                </a:lnTo>
                <a:lnTo>
                  <a:pt x="1095" y="1639"/>
                </a:lnTo>
                <a:lnTo>
                  <a:pt x="1093" y="1639"/>
                </a:lnTo>
                <a:lnTo>
                  <a:pt x="1088" y="1641"/>
                </a:lnTo>
                <a:lnTo>
                  <a:pt x="1086" y="1641"/>
                </a:lnTo>
                <a:lnTo>
                  <a:pt x="1084" y="1637"/>
                </a:lnTo>
                <a:lnTo>
                  <a:pt x="1086" y="1622"/>
                </a:lnTo>
                <a:lnTo>
                  <a:pt x="1088" y="1622"/>
                </a:lnTo>
                <a:lnTo>
                  <a:pt x="1091" y="1620"/>
                </a:lnTo>
                <a:lnTo>
                  <a:pt x="1088" y="1615"/>
                </a:lnTo>
                <a:lnTo>
                  <a:pt x="1088" y="1611"/>
                </a:lnTo>
                <a:lnTo>
                  <a:pt x="1088" y="1608"/>
                </a:lnTo>
                <a:lnTo>
                  <a:pt x="1091" y="1599"/>
                </a:lnTo>
                <a:lnTo>
                  <a:pt x="1095" y="1589"/>
                </a:lnTo>
                <a:lnTo>
                  <a:pt x="1093" y="1580"/>
                </a:lnTo>
                <a:lnTo>
                  <a:pt x="1093" y="1573"/>
                </a:lnTo>
                <a:lnTo>
                  <a:pt x="1091" y="1568"/>
                </a:lnTo>
                <a:lnTo>
                  <a:pt x="1091" y="1566"/>
                </a:lnTo>
                <a:lnTo>
                  <a:pt x="1093" y="1561"/>
                </a:lnTo>
                <a:lnTo>
                  <a:pt x="1098" y="1554"/>
                </a:lnTo>
                <a:lnTo>
                  <a:pt x="1100" y="1547"/>
                </a:lnTo>
                <a:lnTo>
                  <a:pt x="1102" y="1542"/>
                </a:lnTo>
                <a:lnTo>
                  <a:pt x="1110" y="1528"/>
                </a:lnTo>
                <a:lnTo>
                  <a:pt x="1114" y="1516"/>
                </a:lnTo>
                <a:lnTo>
                  <a:pt x="1114" y="1495"/>
                </a:lnTo>
                <a:lnTo>
                  <a:pt x="1114" y="1476"/>
                </a:lnTo>
                <a:lnTo>
                  <a:pt x="1117" y="1471"/>
                </a:lnTo>
                <a:lnTo>
                  <a:pt x="1117" y="1464"/>
                </a:lnTo>
                <a:lnTo>
                  <a:pt x="1117" y="1459"/>
                </a:lnTo>
                <a:lnTo>
                  <a:pt x="1114" y="1457"/>
                </a:lnTo>
                <a:lnTo>
                  <a:pt x="1119" y="1447"/>
                </a:lnTo>
                <a:lnTo>
                  <a:pt x="1121" y="1440"/>
                </a:lnTo>
                <a:lnTo>
                  <a:pt x="1119" y="1440"/>
                </a:lnTo>
                <a:lnTo>
                  <a:pt x="1121" y="1438"/>
                </a:lnTo>
                <a:lnTo>
                  <a:pt x="1124" y="1435"/>
                </a:lnTo>
                <a:lnTo>
                  <a:pt x="1124" y="1423"/>
                </a:lnTo>
                <a:lnTo>
                  <a:pt x="1126" y="1412"/>
                </a:lnTo>
                <a:lnTo>
                  <a:pt x="1126" y="1409"/>
                </a:lnTo>
                <a:lnTo>
                  <a:pt x="1128" y="1407"/>
                </a:lnTo>
                <a:lnTo>
                  <a:pt x="1126" y="1402"/>
                </a:lnTo>
                <a:lnTo>
                  <a:pt x="1126" y="1400"/>
                </a:lnTo>
                <a:lnTo>
                  <a:pt x="1126" y="1390"/>
                </a:lnTo>
                <a:lnTo>
                  <a:pt x="1128" y="1378"/>
                </a:lnTo>
                <a:lnTo>
                  <a:pt x="1131" y="1350"/>
                </a:lnTo>
                <a:lnTo>
                  <a:pt x="1128" y="1317"/>
                </a:lnTo>
                <a:lnTo>
                  <a:pt x="1119" y="1310"/>
                </a:lnTo>
                <a:lnTo>
                  <a:pt x="1112" y="1303"/>
                </a:lnTo>
                <a:lnTo>
                  <a:pt x="1102" y="1298"/>
                </a:lnTo>
                <a:lnTo>
                  <a:pt x="1093" y="1291"/>
                </a:lnTo>
                <a:lnTo>
                  <a:pt x="1074" y="1279"/>
                </a:lnTo>
                <a:lnTo>
                  <a:pt x="1060" y="1262"/>
                </a:lnTo>
                <a:lnTo>
                  <a:pt x="1060" y="1258"/>
                </a:lnTo>
                <a:lnTo>
                  <a:pt x="1060" y="1253"/>
                </a:lnTo>
                <a:lnTo>
                  <a:pt x="1048" y="1229"/>
                </a:lnTo>
                <a:lnTo>
                  <a:pt x="1036" y="1201"/>
                </a:lnTo>
                <a:lnTo>
                  <a:pt x="1029" y="1189"/>
                </a:lnTo>
                <a:lnTo>
                  <a:pt x="1022" y="1177"/>
                </a:lnTo>
                <a:lnTo>
                  <a:pt x="1013" y="1165"/>
                </a:lnTo>
                <a:lnTo>
                  <a:pt x="1005" y="1158"/>
                </a:lnTo>
                <a:lnTo>
                  <a:pt x="1005" y="1156"/>
                </a:lnTo>
                <a:lnTo>
                  <a:pt x="1005" y="1151"/>
                </a:lnTo>
                <a:lnTo>
                  <a:pt x="1003" y="1144"/>
                </a:lnTo>
                <a:lnTo>
                  <a:pt x="1001" y="1137"/>
                </a:lnTo>
                <a:lnTo>
                  <a:pt x="1013" y="1125"/>
                </a:lnTo>
                <a:lnTo>
                  <a:pt x="1020" y="1113"/>
                </a:lnTo>
                <a:lnTo>
                  <a:pt x="1015" y="1113"/>
                </a:lnTo>
                <a:lnTo>
                  <a:pt x="1013" y="1113"/>
                </a:lnTo>
                <a:lnTo>
                  <a:pt x="1008" y="1113"/>
                </a:lnTo>
                <a:lnTo>
                  <a:pt x="1008" y="1108"/>
                </a:lnTo>
                <a:lnTo>
                  <a:pt x="1008" y="1101"/>
                </a:lnTo>
                <a:lnTo>
                  <a:pt x="1008" y="1097"/>
                </a:lnTo>
                <a:lnTo>
                  <a:pt x="1013" y="1087"/>
                </a:lnTo>
                <a:lnTo>
                  <a:pt x="1017" y="1070"/>
                </a:lnTo>
                <a:lnTo>
                  <a:pt x="1024" y="1066"/>
                </a:lnTo>
                <a:lnTo>
                  <a:pt x="1031" y="1063"/>
                </a:lnTo>
                <a:lnTo>
                  <a:pt x="1029" y="1061"/>
                </a:lnTo>
                <a:lnTo>
                  <a:pt x="1029" y="1059"/>
                </a:lnTo>
                <a:lnTo>
                  <a:pt x="1031" y="1054"/>
                </a:lnTo>
                <a:lnTo>
                  <a:pt x="1034" y="1052"/>
                </a:lnTo>
                <a:lnTo>
                  <a:pt x="1036" y="1047"/>
                </a:lnTo>
                <a:lnTo>
                  <a:pt x="1041" y="1047"/>
                </a:lnTo>
                <a:lnTo>
                  <a:pt x="1046" y="1040"/>
                </a:lnTo>
                <a:lnTo>
                  <a:pt x="1050" y="1030"/>
                </a:lnTo>
                <a:lnTo>
                  <a:pt x="1048" y="1028"/>
                </a:lnTo>
                <a:lnTo>
                  <a:pt x="1046" y="1028"/>
                </a:lnTo>
                <a:lnTo>
                  <a:pt x="1048" y="1023"/>
                </a:lnTo>
                <a:lnTo>
                  <a:pt x="1048" y="1018"/>
                </a:lnTo>
                <a:lnTo>
                  <a:pt x="1048" y="1009"/>
                </a:lnTo>
                <a:lnTo>
                  <a:pt x="1048" y="1002"/>
                </a:lnTo>
                <a:lnTo>
                  <a:pt x="1041" y="988"/>
                </a:lnTo>
                <a:lnTo>
                  <a:pt x="1036" y="976"/>
                </a:lnTo>
                <a:lnTo>
                  <a:pt x="1036" y="973"/>
                </a:lnTo>
                <a:lnTo>
                  <a:pt x="1036" y="971"/>
                </a:lnTo>
                <a:lnTo>
                  <a:pt x="1031" y="969"/>
                </a:lnTo>
                <a:lnTo>
                  <a:pt x="1027" y="966"/>
                </a:lnTo>
                <a:lnTo>
                  <a:pt x="1022" y="969"/>
                </a:lnTo>
                <a:lnTo>
                  <a:pt x="1015" y="973"/>
                </a:lnTo>
                <a:lnTo>
                  <a:pt x="1017" y="980"/>
                </a:lnTo>
                <a:lnTo>
                  <a:pt x="1017" y="983"/>
                </a:lnTo>
                <a:lnTo>
                  <a:pt x="1015" y="985"/>
                </a:lnTo>
                <a:lnTo>
                  <a:pt x="1010" y="988"/>
                </a:lnTo>
                <a:lnTo>
                  <a:pt x="1008" y="988"/>
                </a:lnTo>
                <a:lnTo>
                  <a:pt x="1005" y="988"/>
                </a:lnTo>
                <a:lnTo>
                  <a:pt x="1005" y="985"/>
                </a:lnTo>
                <a:lnTo>
                  <a:pt x="1005" y="983"/>
                </a:lnTo>
                <a:lnTo>
                  <a:pt x="998" y="978"/>
                </a:lnTo>
                <a:lnTo>
                  <a:pt x="994" y="973"/>
                </a:lnTo>
                <a:lnTo>
                  <a:pt x="989" y="973"/>
                </a:lnTo>
                <a:lnTo>
                  <a:pt x="984" y="976"/>
                </a:lnTo>
                <a:lnTo>
                  <a:pt x="977" y="971"/>
                </a:lnTo>
                <a:lnTo>
                  <a:pt x="975" y="964"/>
                </a:lnTo>
                <a:lnTo>
                  <a:pt x="970" y="959"/>
                </a:lnTo>
                <a:lnTo>
                  <a:pt x="963" y="957"/>
                </a:lnTo>
                <a:lnTo>
                  <a:pt x="956" y="954"/>
                </a:lnTo>
                <a:lnTo>
                  <a:pt x="951" y="952"/>
                </a:lnTo>
                <a:lnTo>
                  <a:pt x="951" y="945"/>
                </a:lnTo>
                <a:lnTo>
                  <a:pt x="951" y="938"/>
                </a:lnTo>
                <a:lnTo>
                  <a:pt x="939" y="926"/>
                </a:lnTo>
                <a:lnTo>
                  <a:pt x="930" y="916"/>
                </a:lnTo>
                <a:lnTo>
                  <a:pt x="932" y="914"/>
                </a:lnTo>
                <a:lnTo>
                  <a:pt x="932" y="912"/>
                </a:lnTo>
                <a:lnTo>
                  <a:pt x="918" y="909"/>
                </a:lnTo>
                <a:lnTo>
                  <a:pt x="904" y="907"/>
                </a:lnTo>
                <a:lnTo>
                  <a:pt x="892" y="902"/>
                </a:lnTo>
                <a:lnTo>
                  <a:pt x="873" y="890"/>
                </a:lnTo>
                <a:lnTo>
                  <a:pt x="861" y="879"/>
                </a:lnTo>
                <a:lnTo>
                  <a:pt x="845" y="871"/>
                </a:lnTo>
                <a:lnTo>
                  <a:pt x="837" y="874"/>
                </a:lnTo>
                <a:lnTo>
                  <a:pt x="828" y="879"/>
                </a:lnTo>
                <a:lnTo>
                  <a:pt x="807" y="871"/>
                </a:lnTo>
                <a:lnTo>
                  <a:pt x="790" y="864"/>
                </a:lnTo>
                <a:lnTo>
                  <a:pt x="781" y="860"/>
                </a:lnTo>
                <a:lnTo>
                  <a:pt x="771" y="855"/>
                </a:lnTo>
                <a:lnTo>
                  <a:pt x="759" y="850"/>
                </a:lnTo>
                <a:lnTo>
                  <a:pt x="750" y="845"/>
                </a:lnTo>
                <a:lnTo>
                  <a:pt x="743" y="841"/>
                </a:lnTo>
                <a:lnTo>
                  <a:pt x="733" y="834"/>
                </a:lnTo>
                <a:lnTo>
                  <a:pt x="726" y="829"/>
                </a:lnTo>
                <a:lnTo>
                  <a:pt x="721" y="819"/>
                </a:lnTo>
                <a:lnTo>
                  <a:pt x="724" y="810"/>
                </a:lnTo>
                <a:lnTo>
                  <a:pt x="724" y="805"/>
                </a:lnTo>
                <a:lnTo>
                  <a:pt x="724" y="803"/>
                </a:lnTo>
                <a:lnTo>
                  <a:pt x="721" y="800"/>
                </a:lnTo>
                <a:lnTo>
                  <a:pt x="714" y="784"/>
                </a:lnTo>
                <a:lnTo>
                  <a:pt x="703" y="770"/>
                </a:lnTo>
                <a:lnTo>
                  <a:pt x="695" y="762"/>
                </a:lnTo>
                <a:lnTo>
                  <a:pt x="688" y="758"/>
                </a:lnTo>
                <a:lnTo>
                  <a:pt x="681" y="751"/>
                </a:lnTo>
                <a:lnTo>
                  <a:pt x="677" y="746"/>
                </a:lnTo>
                <a:lnTo>
                  <a:pt x="677" y="741"/>
                </a:lnTo>
                <a:lnTo>
                  <a:pt x="679" y="739"/>
                </a:lnTo>
                <a:lnTo>
                  <a:pt x="667" y="732"/>
                </a:lnTo>
                <a:lnTo>
                  <a:pt x="662" y="720"/>
                </a:lnTo>
                <a:lnTo>
                  <a:pt x="653" y="715"/>
                </a:lnTo>
                <a:lnTo>
                  <a:pt x="646" y="706"/>
                </a:lnTo>
                <a:lnTo>
                  <a:pt x="643" y="708"/>
                </a:lnTo>
                <a:lnTo>
                  <a:pt x="641" y="710"/>
                </a:lnTo>
                <a:lnTo>
                  <a:pt x="641" y="706"/>
                </a:lnTo>
                <a:lnTo>
                  <a:pt x="641" y="703"/>
                </a:lnTo>
                <a:lnTo>
                  <a:pt x="643" y="703"/>
                </a:lnTo>
                <a:lnTo>
                  <a:pt x="636" y="691"/>
                </a:lnTo>
                <a:lnTo>
                  <a:pt x="632" y="677"/>
                </a:lnTo>
                <a:lnTo>
                  <a:pt x="622" y="672"/>
                </a:lnTo>
                <a:lnTo>
                  <a:pt x="615" y="675"/>
                </a:lnTo>
                <a:lnTo>
                  <a:pt x="615" y="680"/>
                </a:lnTo>
                <a:lnTo>
                  <a:pt x="617" y="682"/>
                </a:lnTo>
                <a:lnTo>
                  <a:pt x="617" y="684"/>
                </a:lnTo>
                <a:lnTo>
                  <a:pt x="617" y="689"/>
                </a:lnTo>
                <a:lnTo>
                  <a:pt x="622" y="696"/>
                </a:lnTo>
                <a:lnTo>
                  <a:pt x="632" y="699"/>
                </a:lnTo>
                <a:lnTo>
                  <a:pt x="632" y="701"/>
                </a:lnTo>
                <a:lnTo>
                  <a:pt x="634" y="706"/>
                </a:lnTo>
                <a:lnTo>
                  <a:pt x="632" y="706"/>
                </a:lnTo>
                <a:lnTo>
                  <a:pt x="639" y="717"/>
                </a:lnTo>
                <a:lnTo>
                  <a:pt x="648" y="729"/>
                </a:lnTo>
                <a:lnTo>
                  <a:pt x="653" y="736"/>
                </a:lnTo>
                <a:lnTo>
                  <a:pt x="655" y="744"/>
                </a:lnTo>
                <a:lnTo>
                  <a:pt x="658" y="751"/>
                </a:lnTo>
                <a:lnTo>
                  <a:pt x="662" y="758"/>
                </a:lnTo>
                <a:lnTo>
                  <a:pt x="662" y="760"/>
                </a:lnTo>
                <a:lnTo>
                  <a:pt x="662" y="765"/>
                </a:lnTo>
                <a:lnTo>
                  <a:pt x="665" y="765"/>
                </a:lnTo>
                <a:lnTo>
                  <a:pt x="665" y="767"/>
                </a:lnTo>
                <a:lnTo>
                  <a:pt x="667" y="767"/>
                </a:lnTo>
                <a:lnTo>
                  <a:pt x="672" y="767"/>
                </a:lnTo>
                <a:lnTo>
                  <a:pt x="674" y="772"/>
                </a:lnTo>
                <a:lnTo>
                  <a:pt x="679" y="779"/>
                </a:lnTo>
                <a:lnTo>
                  <a:pt x="677" y="784"/>
                </a:lnTo>
                <a:lnTo>
                  <a:pt x="669" y="784"/>
                </a:lnTo>
                <a:lnTo>
                  <a:pt x="667" y="781"/>
                </a:lnTo>
                <a:lnTo>
                  <a:pt x="662" y="774"/>
                </a:lnTo>
                <a:lnTo>
                  <a:pt x="660" y="772"/>
                </a:lnTo>
                <a:lnTo>
                  <a:pt x="655" y="767"/>
                </a:lnTo>
                <a:lnTo>
                  <a:pt x="643" y="762"/>
                </a:lnTo>
                <a:lnTo>
                  <a:pt x="643" y="751"/>
                </a:lnTo>
                <a:lnTo>
                  <a:pt x="641" y="741"/>
                </a:lnTo>
                <a:lnTo>
                  <a:pt x="634" y="734"/>
                </a:lnTo>
                <a:lnTo>
                  <a:pt x="620" y="729"/>
                </a:lnTo>
                <a:lnTo>
                  <a:pt x="613" y="725"/>
                </a:lnTo>
                <a:lnTo>
                  <a:pt x="617" y="720"/>
                </a:lnTo>
                <a:lnTo>
                  <a:pt x="620" y="715"/>
                </a:lnTo>
                <a:lnTo>
                  <a:pt x="620" y="713"/>
                </a:lnTo>
                <a:lnTo>
                  <a:pt x="615" y="703"/>
                </a:lnTo>
                <a:lnTo>
                  <a:pt x="606" y="699"/>
                </a:lnTo>
                <a:lnTo>
                  <a:pt x="601" y="689"/>
                </a:lnTo>
                <a:lnTo>
                  <a:pt x="594" y="677"/>
                </a:lnTo>
                <a:lnTo>
                  <a:pt x="589" y="668"/>
                </a:lnTo>
                <a:lnTo>
                  <a:pt x="584" y="656"/>
                </a:lnTo>
                <a:lnTo>
                  <a:pt x="577" y="646"/>
                </a:lnTo>
                <a:lnTo>
                  <a:pt x="570" y="642"/>
                </a:lnTo>
                <a:lnTo>
                  <a:pt x="568" y="642"/>
                </a:lnTo>
                <a:lnTo>
                  <a:pt x="563" y="642"/>
                </a:lnTo>
                <a:lnTo>
                  <a:pt x="561" y="639"/>
                </a:lnTo>
                <a:lnTo>
                  <a:pt x="561" y="637"/>
                </a:lnTo>
                <a:lnTo>
                  <a:pt x="546" y="635"/>
                </a:lnTo>
                <a:lnTo>
                  <a:pt x="544" y="625"/>
                </a:lnTo>
                <a:lnTo>
                  <a:pt x="539" y="618"/>
                </a:lnTo>
                <a:lnTo>
                  <a:pt x="532" y="613"/>
                </a:lnTo>
                <a:lnTo>
                  <a:pt x="532" y="608"/>
                </a:lnTo>
                <a:lnTo>
                  <a:pt x="532" y="604"/>
                </a:lnTo>
                <a:lnTo>
                  <a:pt x="527" y="601"/>
                </a:lnTo>
                <a:lnTo>
                  <a:pt x="525" y="599"/>
                </a:lnTo>
                <a:lnTo>
                  <a:pt x="525" y="594"/>
                </a:lnTo>
                <a:lnTo>
                  <a:pt x="525" y="592"/>
                </a:lnTo>
                <a:lnTo>
                  <a:pt x="516" y="582"/>
                </a:lnTo>
                <a:lnTo>
                  <a:pt x="509" y="566"/>
                </a:lnTo>
                <a:lnTo>
                  <a:pt x="506" y="563"/>
                </a:lnTo>
                <a:lnTo>
                  <a:pt x="504" y="556"/>
                </a:lnTo>
                <a:lnTo>
                  <a:pt x="504" y="552"/>
                </a:lnTo>
                <a:lnTo>
                  <a:pt x="506" y="549"/>
                </a:lnTo>
                <a:lnTo>
                  <a:pt x="504" y="537"/>
                </a:lnTo>
                <a:lnTo>
                  <a:pt x="501" y="530"/>
                </a:lnTo>
                <a:lnTo>
                  <a:pt x="501" y="528"/>
                </a:lnTo>
                <a:lnTo>
                  <a:pt x="501" y="526"/>
                </a:lnTo>
                <a:lnTo>
                  <a:pt x="504" y="509"/>
                </a:lnTo>
                <a:lnTo>
                  <a:pt x="509" y="488"/>
                </a:lnTo>
                <a:lnTo>
                  <a:pt x="506" y="471"/>
                </a:lnTo>
                <a:lnTo>
                  <a:pt x="499" y="462"/>
                </a:lnTo>
                <a:lnTo>
                  <a:pt x="499" y="459"/>
                </a:lnTo>
                <a:lnTo>
                  <a:pt x="499" y="457"/>
                </a:lnTo>
                <a:lnTo>
                  <a:pt x="499" y="454"/>
                </a:lnTo>
                <a:lnTo>
                  <a:pt x="499" y="452"/>
                </a:lnTo>
                <a:lnTo>
                  <a:pt x="497" y="452"/>
                </a:lnTo>
                <a:lnTo>
                  <a:pt x="494" y="450"/>
                </a:lnTo>
                <a:lnTo>
                  <a:pt x="487" y="445"/>
                </a:lnTo>
                <a:lnTo>
                  <a:pt x="478" y="443"/>
                </a:lnTo>
                <a:lnTo>
                  <a:pt x="478" y="440"/>
                </a:lnTo>
                <a:lnTo>
                  <a:pt x="478" y="438"/>
                </a:lnTo>
                <a:lnTo>
                  <a:pt x="473" y="438"/>
                </a:lnTo>
                <a:lnTo>
                  <a:pt x="471" y="438"/>
                </a:lnTo>
                <a:lnTo>
                  <a:pt x="466" y="436"/>
                </a:lnTo>
                <a:lnTo>
                  <a:pt x="464" y="431"/>
                </a:lnTo>
                <a:lnTo>
                  <a:pt x="459" y="428"/>
                </a:lnTo>
                <a:lnTo>
                  <a:pt x="456" y="424"/>
                </a:lnTo>
                <a:lnTo>
                  <a:pt x="459" y="424"/>
                </a:lnTo>
                <a:lnTo>
                  <a:pt x="461" y="424"/>
                </a:lnTo>
                <a:lnTo>
                  <a:pt x="471" y="424"/>
                </a:lnTo>
                <a:lnTo>
                  <a:pt x="480" y="426"/>
                </a:lnTo>
                <a:lnTo>
                  <a:pt x="475" y="421"/>
                </a:lnTo>
                <a:lnTo>
                  <a:pt x="466" y="421"/>
                </a:lnTo>
                <a:lnTo>
                  <a:pt x="466" y="417"/>
                </a:lnTo>
                <a:lnTo>
                  <a:pt x="466" y="414"/>
                </a:lnTo>
                <a:lnTo>
                  <a:pt x="464" y="414"/>
                </a:lnTo>
                <a:lnTo>
                  <a:pt x="464" y="412"/>
                </a:lnTo>
                <a:lnTo>
                  <a:pt x="464" y="409"/>
                </a:lnTo>
                <a:lnTo>
                  <a:pt x="459" y="409"/>
                </a:lnTo>
                <a:lnTo>
                  <a:pt x="456" y="409"/>
                </a:lnTo>
                <a:lnTo>
                  <a:pt x="459" y="402"/>
                </a:lnTo>
                <a:lnTo>
                  <a:pt x="459" y="398"/>
                </a:lnTo>
                <a:lnTo>
                  <a:pt x="456" y="398"/>
                </a:lnTo>
                <a:lnTo>
                  <a:pt x="454" y="402"/>
                </a:lnTo>
                <a:lnTo>
                  <a:pt x="454" y="405"/>
                </a:lnTo>
                <a:lnTo>
                  <a:pt x="452" y="405"/>
                </a:lnTo>
                <a:lnTo>
                  <a:pt x="452" y="402"/>
                </a:lnTo>
                <a:lnTo>
                  <a:pt x="449" y="400"/>
                </a:lnTo>
                <a:lnTo>
                  <a:pt x="447" y="395"/>
                </a:lnTo>
                <a:lnTo>
                  <a:pt x="447" y="393"/>
                </a:lnTo>
                <a:lnTo>
                  <a:pt x="449" y="391"/>
                </a:lnTo>
                <a:lnTo>
                  <a:pt x="447" y="391"/>
                </a:lnTo>
                <a:lnTo>
                  <a:pt x="442" y="393"/>
                </a:lnTo>
                <a:lnTo>
                  <a:pt x="438" y="391"/>
                </a:lnTo>
                <a:lnTo>
                  <a:pt x="435" y="386"/>
                </a:lnTo>
                <a:lnTo>
                  <a:pt x="435" y="381"/>
                </a:lnTo>
                <a:lnTo>
                  <a:pt x="435" y="379"/>
                </a:lnTo>
                <a:lnTo>
                  <a:pt x="433" y="379"/>
                </a:lnTo>
                <a:lnTo>
                  <a:pt x="433" y="376"/>
                </a:lnTo>
                <a:lnTo>
                  <a:pt x="433" y="372"/>
                </a:lnTo>
                <a:lnTo>
                  <a:pt x="430" y="374"/>
                </a:lnTo>
                <a:lnTo>
                  <a:pt x="428" y="374"/>
                </a:lnTo>
                <a:lnTo>
                  <a:pt x="428" y="372"/>
                </a:lnTo>
                <a:lnTo>
                  <a:pt x="426" y="367"/>
                </a:lnTo>
                <a:lnTo>
                  <a:pt x="421" y="367"/>
                </a:lnTo>
                <a:lnTo>
                  <a:pt x="416" y="367"/>
                </a:lnTo>
                <a:lnTo>
                  <a:pt x="416" y="364"/>
                </a:lnTo>
                <a:lnTo>
                  <a:pt x="416" y="362"/>
                </a:lnTo>
                <a:lnTo>
                  <a:pt x="414" y="362"/>
                </a:lnTo>
                <a:lnTo>
                  <a:pt x="414" y="360"/>
                </a:lnTo>
                <a:lnTo>
                  <a:pt x="414" y="357"/>
                </a:lnTo>
                <a:lnTo>
                  <a:pt x="411" y="357"/>
                </a:lnTo>
                <a:lnTo>
                  <a:pt x="414" y="364"/>
                </a:lnTo>
                <a:lnTo>
                  <a:pt x="416" y="369"/>
                </a:lnTo>
                <a:lnTo>
                  <a:pt x="414" y="372"/>
                </a:lnTo>
                <a:lnTo>
                  <a:pt x="411" y="374"/>
                </a:lnTo>
                <a:lnTo>
                  <a:pt x="404" y="369"/>
                </a:lnTo>
                <a:lnTo>
                  <a:pt x="402" y="362"/>
                </a:lnTo>
                <a:lnTo>
                  <a:pt x="400" y="362"/>
                </a:lnTo>
                <a:lnTo>
                  <a:pt x="397" y="362"/>
                </a:lnTo>
                <a:lnTo>
                  <a:pt x="395" y="357"/>
                </a:lnTo>
                <a:lnTo>
                  <a:pt x="395" y="353"/>
                </a:lnTo>
                <a:lnTo>
                  <a:pt x="397" y="353"/>
                </a:lnTo>
                <a:lnTo>
                  <a:pt x="397" y="350"/>
                </a:lnTo>
                <a:lnTo>
                  <a:pt x="395" y="348"/>
                </a:lnTo>
                <a:lnTo>
                  <a:pt x="393" y="353"/>
                </a:lnTo>
                <a:lnTo>
                  <a:pt x="393" y="355"/>
                </a:lnTo>
                <a:lnTo>
                  <a:pt x="390" y="355"/>
                </a:lnTo>
                <a:lnTo>
                  <a:pt x="388" y="350"/>
                </a:lnTo>
                <a:lnTo>
                  <a:pt x="385" y="345"/>
                </a:lnTo>
                <a:lnTo>
                  <a:pt x="395" y="343"/>
                </a:lnTo>
                <a:lnTo>
                  <a:pt x="397" y="334"/>
                </a:lnTo>
                <a:lnTo>
                  <a:pt x="395" y="334"/>
                </a:lnTo>
                <a:lnTo>
                  <a:pt x="393" y="334"/>
                </a:lnTo>
                <a:lnTo>
                  <a:pt x="393" y="336"/>
                </a:lnTo>
                <a:lnTo>
                  <a:pt x="390" y="341"/>
                </a:lnTo>
                <a:lnTo>
                  <a:pt x="385" y="343"/>
                </a:lnTo>
                <a:lnTo>
                  <a:pt x="383" y="338"/>
                </a:lnTo>
                <a:lnTo>
                  <a:pt x="381" y="331"/>
                </a:lnTo>
                <a:lnTo>
                  <a:pt x="381" y="334"/>
                </a:lnTo>
                <a:lnTo>
                  <a:pt x="378" y="338"/>
                </a:lnTo>
                <a:lnTo>
                  <a:pt x="383" y="341"/>
                </a:lnTo>
                <a:lnTo>
                  <a:pt x="385" y="348"/>
                </a:lnTo>
                <a:lnTo>
                  <a:pt x="385" y="350"/>
                </a:lnTo>
                <a:lnTo>
                  <a:pt x="385" y="353"/>
                </a:lnTo>
                <a:lnTo>
                  <a:pt x="378" y="350"/>
                </a:lnTo>
                <a:lnTo>
                  <a:pt x="376" y="343"/>
                </a:lnTo>
                <a:lnTo>
                  <a:pt x="374" y="343"/>
                </a:lnTo>
                <a:lnTo>
                  <a:pt x="371" y="343"/>
                </a:lnTo>
                <a:lnTo>
                  <a:pt x="367" y="336"/>
                </a:lnTo>
                <a:lnTo>
                  <a:pt x="362" y="327"/>
                </a:lnTo>
                <a:lnTo>
                  <a:pt x="362" y="329"/>
                </a:lnTo>
                <a:lnTo>
                  <a:pt x="343" y="319"/>
                </a:lnTo>
                <a:lnTo>
                  <a:pt x="326" y="312"/>
                </a:lnTo>
                <a:lnTo>
                  <a:pt x="324" y="310"/>
                </a:lnTo>
                <a:lnTo>
                  <a:pt x="324" y="308"/>
                </a:lnTo>
                <a:lnTo>
                  <a:pt x="317" y="308"/>
                </a:lnTo>
                <a:lnTo>
                  <a:pt x="307" y="308"/>
                </a:lnTo>
                <a:lnTo>
                  <a:pt x="307" y="305"/>
                </a:lnTo>
                <a:lnTo>
                  <a:pt x="293" y="305"/>
                </a:lnTo>
                <a:lnTo>
                  <a:pt x="279" y="305"/>
                </a:lnTo>
                <a:lnTo>
                  <a:pt x="272" y="305"/>
                </a:lnTo>
                <a:lnTo>
                  <a:pt x="265" y="300"/>
                </a:lnTo>
                <a:lnTo>
                  <a:pt x="262" y="300"/>
                </a:lnTo>
                <a:lnTo>
                  <a:pt x="258" y="300"/>
                </a:lnTo>
                <a:lnTo>
                  <a:pt x="255" y="300"/>
                </a:lnTo>
                <a:lnTo>
                  <a:pt x="253" y="296"/>
                </a:lnTo>
                <a:lnTo>
                  <a:pt x="251" y="296"/>
                </a:lnTo>
                <a:lnTo>
                  <a:pt x="246" y="296"/>
                </a:lnTo>
                <a:lnTo>
                  <a:pt x="243" y="293"/>
                </a:lnTo>
                <a:lnTo>
                  <a:pt x="234" y="293"/>
                </a:lnTo>
                <a:lnTo>
                  <a:pt x="225" y="293"/>
                </a:lnTo>
                <a:lnTo>
                  <a:pt x="225" y="296"/>
                </a:lnTo>
                <a:lnTo>
                  <a:pt x="227" y="296"/>
                </a:lnTo>
                <a:lnTo>
                  <a:pt x="229" y="296"/>
                </a:lnTo>
                <a:lnTo>
                  <a:pt x="227" y="300"/>
                </a:lnTo>
                <a:lnTo>
                  <a:pt x="225" y="305"/>
                </a:lnTo>
                <a:lnTo>
                  <a:pt x="220" y="305"/>
                </a:lnTo>
                <a:lnTo>
                  <a:pt x="215" y="305"/>
                </a:lnTo>
                <a:lnTo>
                  <a:pt x="203" y="312"/>
                </a:lnTo>
                <a:lnTo>
                  <a:pt x="191" y="315"/>
                </a:lnTo>
                <a:lnTo>
                  <a:pt x="187" y="315"/>
                </a:lnTo>
                <a:lnTo>
                  <a:pt x="184" y="315"/>
                </a:lnTo>
                <a:lnTo>
                  <a:pt x="184" y="312"/>
                </a:lnTo>
                <a:lnTo>
                  <a:pt x="187" y="310"/>
                </a:lnTo>
                <a:lnTo>
                  <a:pt x="184" y="310"/>
                </a:lnTo>
                <a:lnTo>
                  <a:pt x="191" y="296"/>
                </a:lnTo>
                <a:lnTo>
                  <a:pt x="206" y="291"/>
                </a:lnTo>
                <a:lnTo>
                  <a:pt x="206" y="289"/>
                </a:lnTo>
                <a:lnTo>
                  <a:pt x="182" y="298"/>
                </a:lnTo>
                <a:lnTo>
                  <a:pt x="161" y="312"/>
                </a:lnTo>
                <a:lnTo>
                  <a:pt x="161" y="315"/>
                </a:lnTo>
                <a:lnTo>
                  <a:pt x="163" y="317"/>
                </a:lnTo>
                <a:lnTo>
                  <a:pt x="168" y="317"/>
                </a:lnTo>
                <a:lnTo>
                  <a:pt x="156" y="329"/>
                </a:lnTo>
                <a:lnTo>
                  <a:pt x="139" y="336"/>
                </a:lnTo>
                <a:lnTo>
                  <a:pt x="125" y="345"/>
                </a:lnTo>
                <a:lnTo>
                  <a:pt x="109" y="353"/>
                </a:lnTo>
                <a:lnTo>
                  <a:pt x="102" y="357"/>
                </a:lnTo>
                <a:lnTo>
                  <a:pt x="90" y="360"/>
                </a:lnTo>
                <a:lnTo>
                  <a:pt x="83" y="364"/>
                </a:lnTo>
                <a:lnTo>
                  <a:pt x="71" y="364"/>
                </a:lnTo>
                <a:lnTo>
                  <a:pt x="66" y="367"/>
                </a:lnTo>
                <a:lnTo>
                  <a:pt x="61" y="369"/>
                </a:lnTo>
                <a:lnTo>
                  <a:pt x="61" y="367"/>
                </a:lnTo>
                <a:lnTo>
                  <a:pt x="57" y="372"/>
                </a:lnTo>
                <a:lnTo>
                  <a:pt x="49" y="374"/>
                </a:lnTo>
                <a:lnTo>
                  <a:pt x="42" y="376"/>
                </a:lnTo>
                <a:lnTo>
                  <a:pt x="35" y="379"/>
                </a:lnTo>
                <a:lnTo>
                  <a:pt x="40" y="369"/>
                </a:lnTo>
                <a:lnTo>
                  <a:pt x="52" y="369"/>
                </a:lnTo>
                <a:lnTo>
                  <a:pt x="64" y="360"/>
                </a:lnTo>
                <a:lnTo>
                  <a:pt x="80" y="355"/>
                </a:lnTo>
                <a:lnTo>
                  <a:pt x="83" y="355"/>
                </a:lnTo>
                <a:lnTo>
                  <a:pt x="90" y="348"/>
                </a:lnTo>
                <a:lnTo>
                  <a:pt x="99" y="345"/>
                </a:lnTo>
                <a:lnTo>
                  <a:pt x="109" y="341"/>
                </a:lnTo>
                <a:lnTo>
                  <a:pt x="116" y="336"/>
                </a:lnTo>
                <a:lnTo>
                  <a:pt x="118" y="329"/>
                </a:lnTo>
                <a:lnTo>
                  <a:pt x="120" y="322"/>
                </a:lnTo>
                <a:lnTo>
                  <a:pt x="116" y="322"/>
                </a:lnTo>
                <a:lnTo>
                  <a:pt x="113" y="322"/>
                </a:lnTo>
                <a:lnTo>
                  <a:pt x="111" y="322"/>
                </a:lnTo>
                <a:lnTo>
                  <a:pt x="109" y="322"/>
                </a:lnTo>
                <a:lnTo>
                  <a:pt x="109" y="319"/>
                </a:lnTo>
                <a:lnTo>
                  <a:pt x="104" y="322"/>
                </a:lnTo>
                <a:lnTo>
                  <a:pt x="102" y="327"/>
                </a:lnTo>
                <a:lnTo>
                  <a:pt x="99" y="324"/>
                </a:lnTo>
                <a:lnTo>
                  <a:pt x="97" y="322"/>
                </a:lnTo>
                <a:lnTo>
                  <a:pt x="90" y="319"/>
                </a:lnTo>
                <a:lnTo>
                  <a:pt x="85" y="319"/>
                </a:lnTo>
                <a:lnTo>
                  <a:pt x="80" y="322"/>
                </a:lnTo>
                <a:lnTo>
                  <a:pt x="75" y="322"/>
                </a:lnTo>
                <a:lnTo>
                  <a:pt x="71" y="322"/>
                </a:lnTo>
                <a:lnTo>
                  <a:pt x="66" y="322"/>
                </a:lnTo>
                <a:lnTo>
                  <a:pt x="68" y="319"/>
                </a:lnTo>
                <a:lnTo>
                  <a:pt x="71" y="317"/>
                </a:lnTo>
                <a:lnTo>
                  <a:pt x="68" y="317"/>
                </a:lnTo>
                <a:lnTo>
                  <a:pt x="66" y="317"/>
                </a:lnTo>
                <a:lnTo>
                  <a:pt x="66" y="315"/>
                </a:lnTo>
                <a:lnTo>
                  <a:pt x="66" y="312"/>
                </a:lnTo>
                <a:lnTo>
                  <a:pt x="64" y="305"/>
                </a:lnTo>
                <a:lnTo>
                  <a:pt x="61" y="303"/>
                </a:lnTo>
                <a:lnTo>
                  <a:pt x="54" y="308"/>
                </a:lnTo>
                <a:lnTo>
                  <a:pt x="42" y="308"/>
                </a:lnTo>
                <a:lnTo>
                  <a:pt x="38" y="303"/>
                </a:lnTo>
                <a:lnTo>
                  <a:pt x="28" y="298"/>
                </a:lnTo>
                <a:lnTo>
                  <a:pt x="26" y="291"/>
                </a:lnTo>
                <a:lnTo>
                  <a:pt x="21" y="284"/>
                </a:lnTo>
                <a:lnTo>
                  <a:pt x="23" y="274"/>
                </a:lnTo>
                <a:lnTo>
                  <a:pt x="35" y="270"/>
                </a:lnTo>
                <a:lnTo>
                  <a:pt x="35" y="265"/>
                </a:lnTo>
                <a:lnTo>
                  <a:pt x="40" y="263"/>
                </a:lnTo>
                <a:lnTo>
                  <a:pt x="52" y="263"/>
                </a:lnTo>
                <a:lnTo>
                  <a:pt x="64" y="258"/>
                </a:lnTo>
                <a:lnTo>
                  <a:pt x="68" y="258"/>
                </a:lnTo>
                <a:lnTo>
                  <a:pt x="71" y="260"/>
                </a:lnTo>
                <a:lnTo>
                  <a:pt x="78" y="258"/>
                </a:lnTo>
                <a:lnTo>
                  <a:pt x="78" y="251"/>
                </a:lnTo>
                <a:lnTo>
                  <a:pt x="75" y="251"/>
                </a:lnTo>
                <a:lnTo>
                  <a:pt x="75" y="246"/>
                </a:lnTo>
                <a:lnTo>
                  <a:pt x="78" y="244"/>
                </a:lnTo>
                <a:lnTo>
                  <a:pt x="61" y="246"/>
                </a:lnTo>
                <a:lnTo>
                  <a:pt x="47" y="248"/>
                </a:lnTo>
                <a:lnTo>
                  <a:pt x="33" y="248"/>
                </a:lnTo>
                <a:lnTo>
                  <a:pt x="16" y="246"/>
                </a:lnTo>
                <a:lnTo>
                  <a:pt x="12" y="241"/>
                </a:lnTo>
                <a:lnTo>
                  <a:pt x="9" y="237"/>
                </a:lnTo>
                <a:lnTo>
                  <a:pt x="4" y="237"/>
                </a:lnTo>
                <a:lnTo>
                  <a:pt x="0" y="234"/>
                </a:lnTo>
                <a:lnTo>
                  <a:pt x="7" y="227"/>
                </a:lnTo>
                <a:lnTo>
                  <a:pt x="21" y="225"/>
                </a:lnTo>
                <a:lnTo>
                  <a:pt x="23" y="222"/>
                </a:lnTo>
                <a:lnTo>
                  <a:pt x="26" y="220"/>
                </a:lnTo>
                <a:lnTo>
                  <a:pt x="33" y="220"/>
                </a:lnTo>
                <a:lnTo>
                  <a:pt x="42" y="218"/>
                </a:lnTo>
                <a:lnTo>
                  <a:pt x="45" y="218"/>
                </a:lnTo>
                <a:lnTo>
                  <a:pt x="47" y="218"/>
                </a:lnTo>
                <a:lnTo>
                  <a:pt x="47" y="222"/>
                </a:lnTo>
                <a:lnTo>
                  <a:pt x="45" y="225"/>
                </a:lnTo>
                <a:lnTo>
                  <a:pt x="57" y="225"/>
                </a:lnTo>
                <a:lnTo>
                  <a:pt x="68" y="225"/>
                </a:lnTo>
                <a:lnTo>
                  <a:pt x="64" y="220"/>
                </a:lnTo>
                <a:lnTo>
                  <a:pt x="59" y="215"/>
                </a:lnTo>
                <a:lnTo>
                  <a:pt x="54" y="215"/>
                </a:lnTo>
                <a:lnTo>
                  <a:pt x="49" y="215"/>
                </a:lnTo>
                <a:lnTo>
                  <a:pt x="45" y="210"/>
                </a:lnTo>
                <a:lnTo>
                  <a:pt x="33" y="203"/>
                </a:lnTo>
                <a:lnTo>
                  <a:pt x="23" y="201"/>
                </a:lnTo>
                <a:lnTo>
                  <a:pt x="12" y="199"/>
                </a:lnTo>
                <a:lnTo>
                  <a:pt x="12" y="196"/>
                </a:lnTo>
                <a:lnTo>
                  <a:pt x="16" y="191"/>
                </a:lnTo>
                <a:lnTo>
                  <a:pt x="26" y="189"/>
                </a:lnTo>
                <a:lnTo>
                  <a:pt x="35" y="189"/>
                </a:lnTo>
                <a:lnTo>
                  <a:pt x="42" y="187"/>
                </a:lnTo>
                <a:lnTo>
                  <a:pt x="57" y="177"/>
                </a:lnTo>
                <a:lnTo>
                  <a:pt x="66" y="170"/>
                </a:lnTo>
                <a:lnTo>
                  <a:pt x="75" y="170"/>
                </a:lnTo>
                <a:lnTo>
                  <a:pt x="83" y="168"/>
                </a:lnTo>
                <a:lnTo>
                  <a:pt x="90" y="165"/>
                </a:lnTo>
                <a:lnTo>
                  <a:pt x="97" y="163"/>
                </a:lnTo>
                <a:lnTo>
                  <a:pt x="106" y="163"/>
                </a:lnTo>
                <a:lnTo>
                  <a:pt x="116" y="163"/>
                </a:lnTo>
                <a:lnTo>
                  <a:pt x="123" y="158"/>
                </a:lnTo>
                <a:lnTo>
                  <a:pt x="128" y="156"/>
                </a:lnTo>
                <a:lnTo>
                  <a:pt x="132" y="158"/>
                </a:lnTo>
                <a:lnTo>
                  <a:pt x="139" y="158"/>
                </a:lnTo>
                <a:lnTo>
                  <a:pt x="139" y="161"/>
                </a:lnTo>
                <a:lnTo>
                  <a:pt x="137" y="163"/>
                </a:lnTo>
                <a:lnTo>
                  <a:pt x="142" y="161"/>
                </a:lnTo>
                <a:lnTo>
                  <a:pt x="146" y="161"/>
                </a:lnTo>
                <a:lnTo>
                  <a:pt x="156" y="161"/>
                </a:lnTo>
                <a:lnTo>
                  <a:pt x="165" y="163"/>
                </a:lnTo>
                <a:lnTo>
                  <a:pt x="170" y="163"/>
                </a:lnTo>
                <a:lnTo>
                  <a:pt x="177" y="163"/>
                </a:lnTo>
                <a:lnTo>
                  <a:pt x="180" y="163"/>
                </a:lnTo>
                <a:lnTo>
                  <a:pt x="182" y="165"/>
                </a:lnTo>
                <a:lnTo>
                  <a:pt x="227" y="170"/>
                </a:lnTo>
                <a:lnTo>
                  <a:pt x="274" y="175"/>
                </a:lnTo>
                <a:lnTo>
                  <a:pt x="284" y="173"/>
                </a:lnTo>
                <a:lnTo>
                  <a:pt x="296" y="175"/>
                </a:lnTo>
                <a:lnTo>
                  <a:pt x="305" y="180"/>
                </a:lnTo>
                <a:lnTo>
                  <a:pt x="317" y="180"/>
                </a:lnTo>
                <a:lnTo>
                  <a:pt x="341" y="184"/>
                </a:lnTo>
                <a:lnTo>
                  <a:pt x="359" y="189"/>
                </a:lnTo>
                <a:lnTo>
                  <a:pt x="364" y="189"/>
                </a:lnTo>
                <a:lnTo>
                  <a:pt x="369" y="189"/>
                </a:lnTo>
                <a:lnTo>
                  <a:pt x="369" y="187"/>
                </a:lnTo>
                <a:lnTo>
                  <a:pt x="371" y="184"/>
                </a:lnTo>
                <a:lnTo>
                  <a:pt x="381" y="182"/>
                </a:lnTo>
                <a:lnTo>
                  <a:pt x="390" y="180"/>
                </a:lnTo>
                <a:lnTo>
                  <a:pt x="390" y="182"/>
                </a:lnTo>
                <a:lnTo>
                  <a:pt x="393" y="182"/>
                </a:lnTo>
                <a:lnTo>
                  <a:pt x="397" y="182"/>
                </a:lnTo>
                <a:lnTo>
                  <a:pt x="414" y="177"/>
                </a:lnTo>
                <a:lnTo>
                  <a:pt x="430" y="173"/>
                </a:lnTo>
                <a:lnTo>
                  <a:pt x="438" y="173"/>
                </a:lnTo>
                <a:lnTo>
                  <a:pt x="442" y="173"/>
                </a:lnTo>
                <a:lnTo>
                  <a:pt x="442" y="175"/>
                </a:lnTo>
                <a:lnTo>
                  <a:pt x="442" y="177"/>
                </a:lnTo>
                <a:lnTo>
                  <a:pt x="447" y="177"/>
                </a:lnTo>
                <a:lnTo>
                  <a:pt x="454" y="177"/>
                </a:lnTo>
                <a:lnTo>
                  <a:pt x="459" y="173"/>
                </a:lnTo>
                <a:lnTo>
                  <a:pt x="464" y="168"/>
                </a:lnTo>
                <a:lnTo>
                  <a:pt x="475" y="177"/>
                </a:lnTo>
                <a:lnTo>
                  <a:pt x="492" y="182"/>
                </a:lnTo>
                <a:lnTo>
                  <a:pt x="494" y="177"/>
                </a:lnTo>
                <a:lnTo>
                  <a:pt x="499" y="173"/>
                </a:lnTo>
                <a:lnTo>
                  <a:pt x="501" y="173"/>
                </a:lnTo>
                <a:lnTo>
                  <a:pt x="504" y="173"/>
                </a:lnTo>
                <a:lnTo>
                  <a:pt x="506" y="177"/>
                </a:lnTo>
                <a:lnTo>
                  <a:pt x="506" y="182"/>
                </a:lnTo>
                <a:lnTo>
                  <a:pt x="516" y="180"/>
                </a:lnTo>
                <a:lnTo>
                  <a:pt x="520" y="177"/>
                </a:lnTo>
                <a:lnTo>
                  <a:pt x="527" y="177"/>
                </a:lnTo>
                <a:lnTo>
                  <a:pt x="532" y="177"/>
                </a:lnTo>
                <a:lnTo>
                  <a:pt x="544" y="180"/>
                </a:lnTo>
                <a:lnTo>
                  <a:pt x="553" y="182"/>
                </a:lnTo>
                <a:lnTo>
                  <a:pt x="568" y="184"/>
                </a:lnTo>
                <a:lnTo>
                  <a:pt x="577" y="187"/>
                </a:lnTo>
                <a:lnTo>
                  <a:pt x="603" y="189"/>
                </a:lnTo>
                <a:lnTo>
                  <a:pt x="622" y="196"/>
                </a:lnTo>
                <a:lnTo>
                  <a:pt x="622" y="199"/>
                </a:lnTo>
                <a:lnTo>
                  <a:pt x="617" y="199"/>
                </a:lnTo>
                <a:lnTo>
                  <a:pt x="615" y="199"/>
                </a:lnTo>
                <a:lnTo>
                  <a:pt x="613" y="199"/>
                </a:lnTo>
                <a:lnTo>
                  <a:pt x="613" y="201"/>
                </a:lnTo>
                <a:lnTo>
                  <a:pt x="613" y="203"/>
                </a:lnTo>
                <a:lnTo>
                  <a:pt x="617" y="203"/>
                </a:lnTo>
                <a:lnTo>
                  <a:pt x="622" y="203"/>
                </a:lnTo>
                <a:lnTo>
                  <a:pt x="632" y="203"/>
                </a:lnTo>
                <a:lnTo>
                  <a:pt x="639" y="203"/>
                </a:lnTo>
                <a:lnTo>
                  <a:pt x="660" y="203"/>
                </a:lnTo>
                <a:lnTo>
                  <a:pt x="681" y="203"/>
                </a:lnTo>
                <a:lnTo>
                  <a:pt x="681" y="206"/>
                </a:lnTo>
                <a:lnTo>
                  <a:pt x="684" y="208"/>
                </a:lnTo>
                <a:lnTo>
                  <a:pt x="686" y="206"/>
                </a:lnTo>
                <a:lnTo>
                  <a:pt x="688" y="206"/>
                </a:lnTo>
                <a:lnTo>
                  <a:pt x="693" y="208"/>
                </a:lnTo>
                <a:lnTo>
                  <a:pt x="693" y="215"/>
                </a:lnTo>
                <a:lnTo>
                  <a:pt x="695" y="218"/>
                </a:lnTo>
                <a:lnTo>
                  <a:pt x="698" y="215"/>
                </a:lnTo>
                <a:lnTo>
                  <a:pt x="700" y="213"/>
                </a:lnTo>
                <a:lnTo>
                  <a:pt x="695" y="208"/>
                </a:lnTo>
                <a:lnTo>
                  <a:pt x="693" y="201"/>
                </a:lnTo>
                <a:lnTo>
                  <a:pt x="700" y="201"/>
                </a:lnTo>
                <a:lnTo>
                  <a:pt x="707" y="199"/>
                </a:lnTo>
                <a:lnTo>
                  <a:pt x="698" y="199"/>
                </a:lnTo>
                <a:lnTo>
                  <a:pt x="686" y="201"/>
                </a:lnTo>
                <a:lnTo>
                  <a:pt x="691" y="191"/>
                </a:lnTo>
                <a:lnTo>
                  <a:pt x="698" y="191"/>
                </a:lnTo>
                <a:lnTo>
                  <a:pt x="707" y="189"/>
                </a:lnTo>
                <a:lnTo>
                  <a:pt x="714" y="189"/>
                </a:lnTo>
                <a:lnTo>
                  <a:pt x="712" y="187"/>
                </a:lnTo>
                <a:lnTo>
                  <a:pt x="710" y="184"/>
                </a:lnTo>
                <a:lnTo>
                  <a:pt x="674" y="194"/>
                </a:lnTo>
                <a:lnTo>
                  <a:pt x="634" y="196"/>
                </a:lnTo>
                <a:lnTo>
                  <a:pt x="627" y="191"/>
                </a:lnTo>
                <a:lnTo>
                  <a:pt x="624" y="184"/>
                </a:lnTo>
                <a:lnTo>
                  <a:pt x="601" y="184"/>
                </a:lnTo>
                <a:lnTo>
                  <a:pt x="587" y="177"/>
                </a:lnTo>
                <a:lnTo>
                  <a:pt x="587" y="175"/>
                </a:lnTo>
                <a:lnTo>
                  <a:pt x="589" y="173"/>
                </a:lnTo>
                <a:lnTo>
                  <a:pt x="615" y="173"/>
                </a:lnTo>
                <a:lnTo>
                  <a:pt x="643" y="170"/>
                </a:lnTo>
                <a:lnTo>
                  <a:pt x="608" y="168"/>
                </a:lnTo>
                <a:lnTo>
                  <a:pt x="575" y="168"/>
                </a:lnTo>
                <a:lnTo>
                  <a:pt x="577" y="161"/>
                </a:lnTo>
                <a:lnTo>
                  <a:pt x="577" y="156"/>
                </a:lnTo>
                <a:lnTo>
                  <a:pt x="572" y="156"/>
                </a:lnTo>
                <a:lnTo>
                  <a:pt x="568" y="156"/>
                </a:lnTo>
                <a:lnTo>
                  <a:pt x="565" y="151"/>
                </a:lnTo>
                <a:lnTo>
                  <a:pt x="572" y="146"/>
                </a:lnTo>
                <a:lnTo>
                  <a:pt x="572" y="144"/>
                </a:lnTo>
                <a:lnTo>
                  <a:pt x="572" y="139"/>
                </a:lnTo>
                <a:lnTo>
                  <a:pt x="563" y="144"/>
                </a:lnTo>
                <a:lnTo>
                  <a:pt x="558" y="146"/>
                </a:lnTo>
                <a:lnTo>
                  <a:pt x="553" y="146"/>
                </a:lnTo>
                <a:lnTo>
                  <a:pt x="551" y="146"/>
                </a:lnTo>
                <a:lnTo>
                  <a:pt x="549" y="154"/>
                </a:lnTo>
                <a:lnTo>
                  <a:pt x="546" y="158"/>
                </a:lnTo>
                <a:lnTo>
                  <a:pt x="527" y="161"/>
                </a:lnTo>
                <a:lnTo>
                  <a:pt x="513" y="161"/>
                </a:lnTo>
                <a:lnTo>
                  <a:pt x="504" y="154"/>
                </a:lnTo>
                <a:lnTo>
                  <a:pt x="487" y="151"/>
                </a:lnTo>
                <a:lnTo>
                  <a:pt x="487" y="149"/>
                </a:lnTo>
                <a:lnTo>
                  <a:pt x="485" y="149"/>
                </a:lnTo>
                <a:lnTo>
                  <a:pt x="492" y="144"/>
                </a:lnTo>
                <a:lnTo>
                  <a:pt x="497" y="139"/>
                </a:lnTo>
                <a:lnTo>
                  <a:pt x="497" y="137"/>
                </a:lnTo>
                <a:lnTo>
                  <a:pt x="499" y="137"/>
                </a:lnTo>
                <a:lnTo>
                  <a:pt x="497" y="137"/>
                </a:lnTo>
                <a:lnTo>
                  <a:pt x="501" y="132"/>
                </a:lnTo>
                <a:lnTo>
                  <a:pt x="506" y="128"/>
                </a:lnTo>
                <a:lnTo>
                  <a:pt x="506" y="130"/>
                </a:lnTo>
                <a:lnTo>
                  <a:pt x="506" y="128"/>
                </a:lnTo>
                <a:lnTo>
                  <a:pt x="506" y="125"/>
                </a:lnTo>
                <a:lnTo>
                  <a:pt x="504" y="125"/>
                </a:lnTo>
                <a:lnTo>
                  <a:pt x="501" y="123"/>
                </a:lnTo>
                <a:lnTo>
                  <a:pt x="499" y="120"/>
                </a:lnTo>
                <a:lnTo>
                  <a:pt x="499" y="118"/>
                </a:lnTo>
                <a:lnTo>
                  <a:pt x="516" y="118"/>
                </a:lnTo>
                <a:lnTo>
                  <a:pt x="532" y="116"/>
                </a:lnTo>
                <a:lnTo>
                  <a:pt x="535" y="116"/>
                </a:lnTo>
                <a:lnTo>
                  <a:pt x="549" y="118"/>
                </a:lnTo>
                <a:lnTo>
                  <a:pt x="565" y="120"/>
                </a:lnTo>
                <a:lnTo>
                  <a:pt x="575" y="120"/>
                </a:lnTo>
                <a:lnTo>
                  <a:pt x="589" y="120"/>
                </a:lnTo>
                <a:lnTo>
                  <a:pt x="596" y="123"/>
                </a:lnTo>
                <a:lnTo>
                  <a:pt x="606" y="128"/>
                </a:lnTo>
                <a:lnTo>
                  <a:pt x="606" y="130"/>
                </a:lnTo>
                <a:lnTo>
                  <a:pt x="606" y="132"/>
                </a:lnTo>
                <a:lnTo>
                  <a:pt x="620" y="132"/>
                </a:lnTo>
                <a:lnTo>
                  <a:pt x="622" y="139"/>
                </a:lnTo>
                <a:lnTo>
                  <a:pt x="629" y="139"/>
                </a:lnTo>
                <a:lnTo>
                  <a:pt x="632" y="137"/>
                </a:lnTo>
                <a:lnTo>
                  <a:pt x="634" y="137"/>
                </a:lnTo>
                <a:lnTo>
                  <a:pt x="639" y="137"/>
                </a:lnTo>
                <a:lnTo>
                  <a:pt x="646" y="137"/>
                </a:lnTo>
                <a:lnTo>
                  <a:pt x="655" y="139"/>
                </a:lnTo>
                <a:lnTo>
                  <a:pt x="655" y="142"/>
                </a:lnTo>
                <a:lnTo>
                  <a:pt x="655" y="144"/>
                </a:lnTo>
                <a:lnTo>
                  <a:pt x="662" y="139"/>
                </a:lnTo>
                <a:lnTo>
                  <a:pt x="667" y="137"/>
                </a:lnTo>
                <a:lnTo>
                  <a:pt x="669" y="137"/>
                </a:lnTo>
                <a:lnTo>
                  <a:pt x="684" y="142"/>
                </a:lnTo>
                <a:lnTo>
                  <a:pt x="691" y="151"/>
                </a:lnTo>
                <a:lnTo>
                  <a:pt x="693" y="151"/>
                </a:lnTo>
                <a:lnTo>
                  <a:pt x="698" y="151"/>
                </a:lnTo>
                <a:lnTo>
                  <a:pt x="693" y="144"/>
                </a:lnTo>
                <a:lnTo>
                  <a:pt x="688" y="135"/>
                </a:lnTo>
                <a:lnTo>
                  <a:pt x="688" y="132"/>
                </a:lnTo>
                <a:lnTo>
                  <a:pt x="700" y="132"/>
                </a:lnTo>
                <a:lnTo>
                  <a:pt x="710" y="132"/>
                </a:lnTo>
                <a:lnTo>
                  <a:pt x="707" y="128"/>
                </a:lnTo>
                <a:lnTo>
                  <a:pt x="712" y="125"/>
                </a:lnTo>
                <a:lnTo>
                  <a:pt x="717" y="125"/>
                </a:lnTo>
                <a:lnTo>
                  <a:pt x="724" y="125"/>
                </a:lnTo>
                <a:lnTo>
                  <a:pt x="729" y="128"/>
                </a:lnTo>
                <a:lnTo>
                  <a:pt x="733" y="128"/>
                </a:lnTo>
                <a:lnTo>
                  <a:pt x="733" y="130"/>
                </a:lnTo>
                <a:lnTo>
                  <a:pt x="733" y="132"/>
                </a:lnTo>
                <a:lnTo>
                  <a:pt x="729" y="135"/>
                </a:lnTo>
                <a:lnTo>
                  <a:pt x="724" y="139"/>
                </a:lnTo>
                <a:lnTo>
                  <a:pt x="731" y="146"/>
                </a:lnTo>
                <a:lnTo>
                  <a:pt x="736" y="156"/>
                </a:lnTo>
                <a:lnTo>
                  <a:pt x="736" y="158"/>
                </a:lnTo>
                <a:lnTo>
                  <a:pt x="736" y="161"/>
                </a:lnTo>
                <a:lnTo>
                  <a:pt x="757" y="168"/>
                </a:lnTo>
                <a:lnTo>
                  <a:pt x="776" y="177"/>
                </a:lnTo>
                <a:lnTo>
                  <a:pt x="776" y="180"/>
                </a:lnTo>
                <a:lnTo>
                  <a:pt x="774" y="180"/>
                </a:lnTo>
                <a:lnTo>
                  <a:pt x="766" y="180"/>
                </a:lnTo>
                <a:lnTo>
                  <a:pt x="759" y="180"/>
                </a:lnTo>
                <a:lnTo>
                  <a:pt x="762" y="182"/>
                </a:lnTo>
                <a:lnTo>
                  <a:pt x="764" y="184"/>
                </a:lnTo>
                <a:lnTo>
                  <a:pt x="762" y="187"/>
                </a:lnTo>
                <a:lnTo>
                  <a:pt x="762" y="189"/>
                </a:lnTo>
                <a:lnTo>
                  <a:pt x="757" y="191"/>
                </a:lnTo>
                <a:lnTo>
                  <a:pt x="752" y="191"/>
                </a:lnTo>
                <a:lnTo>
                  <a:pt x="743" y="191"/>
                </a:lnTo>
                <a:lnTo>
                  <a:pt x="731" y="191"/>
                </a:lnTo>
                <a:lnTo>
                  <a:pt x="729" y="189"/>
                </a:lnTo>
                <a:lnTo>
                  <a:pt x="726" y="189"/>
                </a:lnTo>
                <a:lnTo>
                  <a:pt x="721" y="189"/>
                </a:lnTo>
                <a:lnTo>
                  <a:pt x="719" y="189"/>
                </a:lnTo>
                <a:lnTo>
                  <a:pt x="731" y="199"/>
                </a:lnTo>
                <a:lnTo>
                  <a:pt x="748" y="199"/>
                </a:lnTo>
                <a:lnTo>
                  <a:pt x="755" y="201"/>
                </a:lnTo>
                <a:lnTo>
                  <a:pt x="764" y="203"/>
                </a:lnTo>
                <a:lnTo>
                  <a:pt x="774" y="203"/>
                </a:lnTo>
                <a:lnTo>
                  <a:pt x="781" y="203"/>
                </a:lnTo>
                <a:lnTo>
                  <a:pt x="790" y="203"/>
                </a:lnTo>
                <a:lnTo>
                  <a:pt x="800" y="203"/>
                </a:lnTo>
                <a:lnTo>
                  <a:pt x="802" y="201"/>
                </a:lnTo>
                <a:lnTo>
                  <a:pt x="802" y="196"/>
                </a:lnTo>
                <a:lnTo>
                  <a:pt x="807" y="196"/>
                </a:lnTo>
                <a:lnTo>
                  <a:pt x="811" y="196"/>
                </a:lnTo>
                <a:lnTo>
                  <a:pt x="807" y="191"/>
                </a:lnTo>
                <a:lnTo>
                  <a:pt x="800" y="191"/>
                </a:lnTo>
                <a:lnTo>
                  <a:pt x="797" y="191"/>
                </a:lnTo>
                <a:lnTo>
                  <a:pt x="792" y="191"/>
                </a:lnTo>
                <a:lnTo>
                  <a:pt x="792" y="189"/>
                </a:lnTo>
                <a:lnTo>
                  <a:pt x="800" y="184"/>
                </a:lnTo>
                <a:lnTo>
                  <a:pt x="807" y="177"/>
                </a:lnTo>
                <a:lnTo>
                  <a:pt x="804" y="177"/>
                </a:lnTo>
                <a:lnTo>
                  <a:pt x="807" y="177"/>
                </a:lnTo>
                <a:lnTo>
                  <a:pt x="809" y="177"/>
                </a:lnTo>
                <a:lnTo>
                  <a:pt x="826" y="182"/>
                </a:lnTo>
                <a:lnTo>
                  <a:pt x="837" y="189"/>
                </a:lnTo>
                <a:lnTo>
                  <a:pt x="840" y="189"/>
                </a:lnTo>
                <a:lnTo>
                  <a:pt x="835" y="191"/>
                </a:lnTo>
                <a:lnTo>
                  <a:pt x="830" y="196"/>
                </a:lnTo>
                <a:lnTo>
                  <a:pt x="833" y="196"/>
                </a:lnTo>
                <a:lnTo>
                  <a:pt x="830" y="208"/>
                </a:lnTo>
                <a:lnTo>
                  <a:pt x="837" y="210"/>
                </a:lnTo>
                <a:lnTo>
                  <a:pt x="837" y="213"/>
                </a:lnTo>
                <a:lnTo>
                  <a:pt x="837" y="215"/>
                </a:lnTo>
                <a:lnTo>
                  <a:pt x="840" y="210"/>
                </a:lnTo>
                <a:lnTo>
                  <a:pt x="837" y="206"/>
                </a:lnTo>
                <a:lnTo>
                  <a:pt x="837" y="203"/>
                </a:lnTo>
                <a:lnTo>
                  <a:pt x="845" y="199"/>
                </a:lnTo>
                <a:lnTo>
                  <a:pt x="859" y="191"/>
                </a:lnTo>
                <a:lnTo>
                  <a:pt x="854" y="191"/>
                </a:lnTo>
                <a:lnTo>
                  <a:pt x="847" y="191"/>
                </a:lnTo>
                <a:lnTo>
                  <a:pt x="852" y="189"/>
                </a:lnTo>
                <a:lnTo>
                  <a:pt x="856" y="184"/>
                </a:lnTo>
                <a:lnTo>
                  <a:pt x="840" y="180"/>
                </a:lnTo>
                <a:lnTo>
                  <a:pt x="826" y="177"/>
                </a:lnTo>
                <a:lnTo>
                  <a:pt x="826" y="170"/>
                </a:lnTo>
                <a:lnTo>
                  <a:pt x="828" y="168"/>
                </a:lnTo>
                <a:lnTo>
                  <a:pt x="826" y="165"/>
                </a:lnTo>
                <a:lnTo>
                  <a:pt x="826" y="163"/>
                </a:lnTo>
                <a:lnTo>
                  <a:pt x="826" y="161"/>
                </a:lnTo>
                <a:lnTo>
                  <a:pt x="828" y="158"/>
                </a:lnTo>
                <a:lnTo>
                  <a:pt x="830" y="156"/>
                </a:lnTo>
                <a:lnTo>
                  <a:pt x="835" y="156"/>
                </a:lnTo>
                <a:lnTo>
                  <a:pt x="837" y="154"/>
                </a:lnTo>
                <a:lnTo>
                  <a:pt x="842" y="149"/>
                </a:lnTo>
                <a:lnTo>
                  <a:pt x="837" y="142"/>
                </a:lnTo>
                <a:lnTo>
                  <a:pt x="835" y="135"/>
                </a:lnTo>
                <a:lnTo>
                  <a:pt x="835" y="132"/>
                </a:lnTo>
                <a:lnTo>
                  <a:pt x="835" y="130"/>
                </a:lnTo>
                <a:lnTo>
                  <a:pt x="837" y="125"/>
                </a:lnTo>
                <a:lnTo>
                  <a:pt x="842" y="125"/>
                </a:lnTo>
                <a:lnTo>
                  <a:pt x="842" y="123"/>
                </a:lnTo>
                <a:lnTo>
                  <a:pt x="845" y="123"/>
                </a:lnTo>
                <a:lnTo>
                  <a:pt x="863" y="123"/>
                </a:lnTo>
                <a:lnTo>
                  <a:pt x="882" y="123"/>
                </a:lnTo>
                <a:lnTo>
                  <a:pt x="889" y="123"/>
                </a:lnTo>
                <a:lnTo>
                  <a:pt x="897" y="123"/>
                </a:lnTo>
                <a:lnTo>
                  <a:pt x="892" y="132"/>
                </a:lnTo>
                <a:lnTo>
                  <a:pt x="882" y="137"/>
                </a:lnTo>
                <a:lnTo>
                  <a:pt x="873" y="142"/>
                </a:lnTo>
                <a:lnTo>
                  <a:pt x="859" y="139"/>
                </a:lnTo>
                <a:lnTo>
                  <a:pt x="861" y="144"/>
                </a:lnTo>
                <a:lnTo>
                  <a:pt x="861" y="146"/>
                </a:lnTo>
                <a:lnTo>
                  <a:pt x="856" y="149"/>
                </a:lnTo>
                <a:lnTo>
                  <a:pt x="852" y="151"/>
                </a:lnTo>
                <a:lnTo>
                  <a:pt x="868" y="161"/>
                </a:lnTo>
                <a:lnTo>
                  <a:pt x="885" y="170"/>
                </a:lnTo>
                <a:lnTo>
                  <a:pt x="885" y="173"/>
                </a:lnTo>
                <a:lnTo>
                  <a:pt x="880" y="175"/>
                </a:lnTo>
                <a:lnTo>
                  <a:pt x="875" y="180"/>
                </a:lnTo>
                <a:lnTo>
                  <a:pt x="885" y="180"/>
                </a:lnTo>
                <a:lnTo>
                  <a:pt x="897" y="180"/>
                </a:lnTo>
                <a:lnTo>
                  <a:pt x="894" y="184"/>
                </a:lnTo>
                <a:lnTo>
                  <a:pt x="894" y="187"/>
                </a:lnTo>
                <a:lnTo>
                  <a:pt x="897" y="191"/>
                </a:lnTo>
                <a:lnTo>
                  <a:pt x="899" y="196"/>
                </a:lnTo>
                <a:lnTo>
                  <a:pt x="906" y="189"/>
                </a:lnTo>
                <a:lnTo>
                  <a:pt x="911" y="184"/>
                </a:lnTo>
                <a:lnTo>
                  <a:pt x="923" y="187"/>
                </a:lnTo>
                <a:lnTo>
                  <a:pt x="927" y="199"/>
                </a:lnTo>
                <a:lnTo>
                  <a:pt x="925" y="199"/>
                </a:lnTo>
                <a:lnTo>
                  <a:pt x="923" y="199"/>
                </a:lnTo>
                <a:lnTo>
                  <a:pt x="927" y="206"/>
                </a:lnTo>
                <a:lnTo>
                  <a:pt x="934" y="210"/>
                </a:lnTo>
                <a:lnTo>
                  <a:pt x="939" y="208"/>
                </a:lnTo>
                <a:lnTo>
                  <a:pt x="942" y="206"/>
                </a:lnTo>
                <a:lnTo>
                  <a:pt x="939" y="206"/>
                </a:lnTo>
                <a:lnTo>
                  <a:pt x="937" y="201"/>
                </a:lnTo>
                <a:lnTo>
                  <a:pt x="939" y="199"/>
                </a:lnTo>
                <a:lnTo>
                  <a:pt x="942" y="196"/>
                </a:lnTo>
                <a:lnTo>
                  <a:pt x="944" y="199"/>
                </a:lnTo>
                <a:lnTo>
                  <a:pt x="944" y="203"/>
                </a:lnTo>
                <a:lnTo>
                  <a:pt x="949" y="196"/>
                </a:lnTo>
                <a:lnTo>
                  <a:pt x="953" y="191"/>
                </a:lnTo>
                <a:lnTo>
                  <a:pt x="956" y="191"/>
                </a:lnTo>
                <a:lnTo>
                  <a:pt x="960" y="191"/>
                </a:lnTo>
                <a:lnTo>
                  <a:pt x="960" y="189"/>
                </a:lnTo>
                <a:lnTo>
                  <a:pt x="956" y="187"/>
                </a:lnTo>
                <a:lnTo>
                  <a:pt x="953" y="182"/>
                </a:lnTo>
                <a:lnTo>
                  <a:pt x="956" y="177"/>
                </a:lnTo>
                <a:lnTo>
                  <a:pt x="960" y="175"/>
                </a:lnTo>
                <a:lnTo>
                  <a:pt x="949" y="175"/>
                </a:lnTo>
                <a:lnTo>
                  <a:pt x="942" y="173"/>
                </a:lnTo>
                <a:lnTo>
                  <a:pt x="934" y="170"/>
                </a:lnTo>
                <a:lnTo>
                  <a:pt x="925" y="173"/>
                </a:lnTo>
                <a:lnTo>
                  <a:pt x="916" y="170"/>
                </a:lnTo>
                <a:lnTo>
                  <a:pt x="908" y="163"/>
                </a:lnTo>
                <a:lnTo>
                  <a:pt x="911" y="161"/>
                </a:lnTo>
                <a:lnTo>
                  <a:pt x="911" y="158"/>
                </a:lnTo>
                <a:lnTo>
                  <a:pt x="906" y="156"/>
                </a:lnTo>
                <a:lnTo>
                  <a:pt x="901" y="154"/>
                </a:lnTo>
                <a:lnTo>
                  <a:pt x="913" y="132"/>
                </a:lnTo>
                <a:lnTo>
                  <a:pt x="942" y="125"/>
                </a:lnTo>
                <a:lnTo>
                  <a:pt x="951" y="125"/>
                </a:lnTo>
                <a:lnTo>
                  <a:pt x="960" y="125"/>
                </a:lnTo>
                <a:lnTo>
                  <a:pt x="953" y="132"/>
                </a:lnTo>
                <a:lnTo>
                  <a:pt x="942" y="137"/>
                </a:lnTo>
                <a:lnTo>
                  <a:pt x="944" y="146"/>
                </a:lnTo>
                <a:lnTo>
                  <a:pt x="951" y="151"/>
                </a:lnTo>
                <a:lnTo>
                  <a:pt x="953" y="149"/>
                </a:lnTo>
                <a:lnTo>
                  <a:pt x="956" y="146"/>
                </a:lnTo>
                <a:lnTo>
                  <a:pt x="953" y="144"/>
                </a:lnTo>
                <a:lnTo>
                  <a:pt x="951" y="142"/>
                </a:lnTo>
                <a:lnTo>
                  <a:pt x="958" y="132"/>
                </a:lnTo>
                <a:lnTo>
                  <a:pt x="970" y="130"/>
                </a:lnTo>
                <a:lnTo>
                  <a:pt x="979" y="128"/>
                </a:lnTo>
                <a:lnTo>
                  <a:pt x="989" y="125"/>
                </a:lnTo>
                <a:lnTo>
                  <a:pt x="991" y="125"/>
                </a:lnTo>
                <a:lnTo>
                  <a:pt x="994" y="125"/>
                </a:lnTo>
                <a:lnTo>
                  <a:pt x="1001" y="128"/>
                </a:lnTo>
                <a:lnTo>
                  <a:pt x="1008" y="132"/>
                </a:lnTo>
                <a:lnTo>
                  <a:pt x="1008" y="130"/>
                </a:lnTo>
                <a:lnTo>
                  <a:pt x="1008" y="125"/>
                </a:lnTo>
                <a:lnTo>
                  <a:pt x="1039" y="128"/>
                </a:lnTo>
                <a:lnTo>
                  <a:pt x="1062" y="137"/>
                </a:lnTo>
                <a:lnTo>
                  <a:pt x="1060" y="139"/>
                </a:lnTo>
                <a:lnTo>
                  <a:pt x="1067" y="142"/>
                </a:lnTo>
                <a:lnTo>
                  <a:pt x="1074" y="142"/>
                </a:lnTo>
                <a:lnTo>
                  <a:pt x="1074" y="144"/>
                </a:lnTo>
                <a:lnTo>
                  <a:pt x="1074" y="146"/>
                </a:lnTo>
                <a:lnTo>
                  <a:pt x="1079" y="146"/>
                </a:lnTo>
                <a:lnTo>
                  <a:pt x="1084" y="146"/>
                </a:lnTo>
                <a:lnTo>
                  <a:pt x="1084" y="149"/>
                </a:lnTo>
                <a:lnTo>
                  <a:pt x="1084" y="151"/>
                </a:lnTo>
                <a:lnTo>
                  <a:pt x="1088" y="151"/>
                </a:lnTo>
                <a:lnTo>
                  <a:pt x="1091" y="151"/>
                </a:lnTo>
                <a:lnTo>
                  <a:pt x="1091" y="154"/>
                </a:lnTo>
                <a:lnTo>
                  <a:pt x="1091" y="156"/>
                </a:lnTo>
                <a:lnTo>
                  <a:pt x="1098" y="154"/>
                </a:lnTo>
                <a:lnTo>
                  <a:pt x="1102" y="154"/>
                </a:lnTo>
                <a:lnTo>
                  <a:pt x="1110" y="154"/>
                </a:lnTo>
                <a:lnTo>
                  <a:pt x="1117" y="156"/>
                </a:lnTo>
                <a:lnTo>
                  <a:pt x="1119" y="158"/>
                </a:lnTo>
                <a:lnTo>
                  <a:pt x="1119" y="161"/>
                </a:lnTo>
                <a:lnTo>
                  <a:pt x="1121" y="161"/>
                </a:lnTo>
                <a:lnTo>
                  <a:pt x="1126" y="161"/>
                </a:lnTo>
                <a:lnTo>
                  <a:pt x="1126" y="163"/>
                </a:lnTo>
                <a:lnTo>
                  <a:pt x="1128" y="165"/>
                </a:lnTo>
                <a:lnTo>
                  <a:pt x="1131" y="163"/>
                </a:lnTo>
                <a:lnTo>
                  <a:pt x="1136" y="163"/>
                </a:lnTo>
                <a:lnTo>
                  <a:pt x="1147" y="165"/>
                </a:lnTo>
                <a:lnTo>
                  <a:pt x="1147" y="173"/>
                </a:lnTo>
                <a:lnTo>
                  <a:pt x="1152" y="173"/>
                </a:lnTo>
                <a:lnTo>
                  <a:pt x="1155" y="170"/>
                </a:lnTo>
                <a:lnTo>
                  <a:pt x="1157" y="170"/>
                </a:lnTo>
                <a:lnTo>
                  <a:pt x="1162" y="173"/>
                </a:lnTo>
                <a:lnTo>
                  <a:pt x="1166" y="177"/>
                </a:lnTo>
                <a:lnTo>
                  <a:pt x="1162" y="180"/>
                </a:lnTo>
                <a:lnTo>
                  <a:pt x="1155" y="180"/>
                </a:lnTo>
                <a:lnTo>
                  <a:pt x="1155" y="182"/>
                </a:lnTo>
                <a:lnTo>
                  <a:pt x="1164" y="182"/>
                </a:lnTo>
                <a:lnTo>
                  <a:pt x="1171" y="182"/>
                </a:lnTo>
                <a:lnTo>
                  <a:pt x="1166" y="187"/>
                </a:lnTo>
                <a:lnTo>
                  <a:pt x="1159" y="187"/>
                </a:lnTo>
                <a:lnTo>
                  <a:pt x="1159" y="189"/>
                </a:lnTo>
                <a:lnTo>
                  <a:pt x="1159" y="194"/>
                </a:lnTo>
                <a:lnTo>
                  <a:pt x="1162" y="194"/>
                </a:lnTo>
                <a:lnTo>
                  <a:pt x="1164" y="194"/>
                </a:lnTo>
                <a:lnTo>
                  <a:pt x="1166" y="194"/>
                </a:lnTo>
                <a:lnTo>
                  <a:pt x="1171" y="194"/>
                </a:lnTo>
                <a:lnTo>
                  <a:pt x="1171" y="196"/>
                </a:lnTo>
                <a:lnTo>
                  <a:pt x="1176" y="196"/>
                </a:lnTo>
                <a:lnTo>
                  <a:pt x="1178" y="196"/>
                </a:lnTo>
                <a:lnTo>
                  <a:pt x="1183" y="199"/>
                </a:lnTo>
                <a:lnTo>
                  <a:pt x="1185" y="203"/>
                </a:lnTo>
                <a:lnTo>
                  <a:pt x="1188" y="201"/>
                </a:lnTo>
                <a:lnTo>
                  <a:pt x="1192" y="199"/>
                </a:lnTo>
                <a:lnTo>
                  <a:pt x="1199" y="203"/>
                </a:lnTo>
                <a:lnTo>
                  <a:pt x="1207" y="208"/>
                </a:lnTo>
                <a:lnTo>
                  <a:pt x="1209" y="208"/>
                </a:lnTo>
                <a:lnTo>
                  <a:pt x="1214" y="208"/>
                </a:lnTo>
                <a:lnTo>
                  <a:pt x="1214" y="210"/>
                </a:lnTo>
                <a:lnTo>
                  <a:pt x="1214" y="215"/>
                </a:lnTo>
                <a:lnTo>
                  <a:pt x="1216" y="215"/>
                </a:lnTo>
                <a:lnTo>
                  <a:pt x="1218" y="215"/>
                </a:lnTo>
                <a:lnTo>
                  <a:pt x="1223" y="213"/>
                </a:lnTo>
                <a:lnTo>
                  <a:pt x="1225" y="213"/>
                </a:lnTo>
                <a:lnTo>
                  <a:pt x="1230" y="215"/>
                </a:lnTo>
                <a:lnTo>
                  <a:pt x="1233" y="215"/>
                </a:lnTo>
                <a:lnTo>
                  <a:pt x="1233" y="218"/>
                </a:lnTo>
                <a:lnTo>
                  <a:pt x="1225" y="227"/>
                </a:lnTo>
                <a:lnTo>
                  <a:pt x="1211" y="234"/>
                </a:lnTo>
                <a:lnTo>
                  <a:pt x="1211" y="237"/>
                </a:lnTo>
                <a:lnTo>
                  <a:pt x="1211" y="241"/>
                </a:lnTo>
                <a:lnTo>
                  <a:pt x="1209" y="241"/>
                </a:lnTo>
                <a:lnTo>
                  <a:pt x="1207" y="241"/>
                </a:lnTo>
                <a:lnTo>
                  <a:pt x="1195" y="239"/>
                </a:lnTo>
                <a:lnTo>
                  <a:pt x="1188" y="229"/>
                </a:lnTo>
                <a:lnTo>
                  <a:pt x="1185" y="229"/>
                </a:lnTo>
                <a:lnTo>
                  <a:pt x="1183" y="229"/>
                </a:lnTo>
                <a:lnTo>
                  <a:pt x="1176" y="225"/>
                </a:lnTo>
                <a:lnTo>
                  <a:pt x="1169" y="222"/>
                </a:lnTo>
                <a:lnTo>
                  <a:pt x="1166" y="225"/>
                </a:lnTo>
                <a:lnTo>
                  <a:pt x="1159" y="229"/>
                </a:lnTo>
                <a:lnTo>
                  <a:pt x="1164" y="234"/>
                </a:lnTo>
                <a:lnTo>
                  <a:pt x="1171" y="241"/>
                </a:lnTo>
                <a:lnTo>
                  <a:pt x="1185" y="241"/>
                </a:lnTo>
                <a:lnTo>
                  <a:pt x="1190" y="251"/>
                </a:lnTo>
                <a:lnTo>
                  <a:pt x="1195" y="253"/>
                </a:lnTo>
                <a:lnTo>
                  <a:pt x="1197" y="253"/>
                </a:lnTo>
                <a:lnTo>
                  <a:pt x="1197" y="258"/>
                </a:lnTo>
                <a:lnTo>
                  <a:pt x="1197" y="263"/>
                </a:lnTo>
                <a:lnTo>
                  <a:pt x="1195" y="263"/>
                </a:lnTo>
                <a:lnTo>
                  <a:pt x="1192" y="267"/>
                </a:lnTo>
                <a:lnTo>
                  <a:pt x="1190" y="270"/>
                </a:lnTo>
                <a:lnTo>
                  <a:pt x="1171" y="265"/>
                </a:lnTo>
                <a:lnTo>
                  <a:pt x="1152" y="258"/>
                </a:lnTo>
                <a:lnTo>
                  <a:pt x="1169" y="267"/>
                </a:lnTo>
                <a:lnTo>
                  <a:pt x="1181" y="277"/>
                </a:lnTo>
                <a:lnTo>
                  <a:pt x="1178" y="279"/>
                </a:lnTo>
                <a:lnTo>
                  <a:pt x="1176" y="282"/>
                </a:lnTo>
                <a:lnTo>
                  <a:pt x="1166" y="279"/>
                </a:lnTo>
                <a:lnTo>
                  <a:pt x="1155" y="277"/>
                </a:lnTo>
                <a:lnTo>
                  <a:pt x="1143" y="274"/>
                </a:lnTo>
                <a:lnTo>
                  <a:pt x="1138" y="270"/>
                </a:lnTo>
                <a:lnTo>
                  <a:pt x="1126" y="272"/>
                </a:lnTo>
                <a:lnTo>
                  <a:pt x="1121" y="267"/>
                </a:lnTo>
                <a:lnTo>
                  <a:pt x="1114" y="265"/>
                </a:lnTo>
                <a:lnTo>
                  <a:pt x="1112" y="260"/>
                </a:lnTo>
                <a:lnTo>
                  <a:pt x="1112" y="258"/>
                </a:lnTo>
                <a:lnTo>
                  <a:pt x="1114" y="258"/>
                </a:lnTo>
                <a:lnTo>
                  <a:pt x="1100" y="253"/>
                </a:lnTo>
                <a:lnTo>
                  <a:pt x="1091" y="246"/>
                </a:lnTo>
                <a:lnTo>
                  <a:pt x="1086" y="246"/>
                </a:lnTo>
                <a:lnTo>
                  <a:pt x="1079" y="246"/>
                </a:lnTo>
                <a:lnTo>
                  <a:pt x="1079" y="248"/>
                </a:lnTo>
                <a:lnTo>
                  <a:pt x="1076" y="248"/>
                </a:lnTo>
                <a:lnTo>
                  <a:pt x="1074" y="248"/>
                </a:lnTo>
                <a:lnTo>
                  <a:pt x="1065" y="248"/>
                </a:lnTo>
                <a:lnTo>
                  <a:pt x="1055" y="251"/>
                </a:lnTo>
                <a:lnTo>
                  <a:pt x="1050" y="251"/>
                </a:lnTo>
                <a:lnTo>
                  <a:pt x="1048" y="251"/>
                </a:lnTo>
                <a:lnTo>
                  <a:pt x="1041" y="248"/>
                </a:lnTo>
                <a:lnTo>
                  <a:pt x="1039" y="244"/>
                </a:lnTo>
                <a:lnTo>
                  <a:pt x="1043" y="239"/>
                </a:lnTo>
                <a:lnTo>
                  <a:pt x="1048" y="234"/>
                </a:lnTo>
                <a:lnTo>
                  <a:pt x="1069" y="234"/>
                </a:lnTo>
                <a:lnTo>
                  <a:pt x="1091" y="234"/>
                </a:lnTo>
                <a:lnTo>
                  <a:pt x="1091" y="232"/>
                </a:lnTo>
                <a:lnTo>
                  <a:pt x="1088" y="229"/>
                </a:lnTo>
                <a:lnTo>
                  <a:pt x="1084" y="227"/>
                </a:lnTo>
                <a:lnTo>
                  <a:pt x="1084" y="225"/>
                </a:lnTo>
                <a:lnTo>
                  <a:pt x="1084" y="222"/>
                </a:lnTo>
                <a:lnTo>
                  <a:pt x="1095" y="218"/>
                </a:lnTo>
                <a:lnTo>
                  <a:pt x="1105" y="210"/>
                </a:lnTo>
                <a:lnTo>
                  <a:pt x="1098" y="201"/>
                </a:lnTo>
                <a:lnTo>
                  <a:pt x="1086" y="196"/>
                </a:lnTo>
                <a:lnTo>
                  <a:pt x="1079" y="191"/>
                </a:lnTo>
                <a:lnTo>
                  <a:pt x="1074" y="189"/>
                </a:lnTo>
                <a:lnTo>
                  <a:pt x="1067" y="191"/>
                </a:lnTo>
                <a:lnTo>
                  <a:pt x="1060" y="191"/>
                </a:lnTo>
                <a:lnTo>
                  <a:pt x="1057" y="191"/>
                </a:lnTo>
                <a:lnTo>
                  <a:pt x="1057" y="189"/>
                </a:lnTo>
                <a:lnTo>
                  <a:pt x="1060" y="187"/>
                </a:lnTo>
                <a:lnTo>
                  <a:pt x="1065" y="187"/>
                </a:lnTo>
                <a:lnTo>
                  <a:pt x="1060" y="184"/>
                </a:lnTo>
                <a:lnTo>
                  <a:pt x="1055" y="180"/>
                </a:lnTo>
                <a:lnTo>
                  <a:pt x="1055" y="184"/>
                </a:lnTo>
                <a:lnTo>
                  <a:pt x="1055" y="187"/>
                </a:lnTo>
                <a:lnTo>
                  <a:pt x="1050" y="187"/>
                </a:lnTo>
                <a:lnTo>
                  <a:pt x="1048" y="187"/>
                </a:lnTo>
                <a:lnTo>
                  <a:pt x="1050" y="184"/>
                </a:lnTo>
                <a:lnTo>
                  <a:pt x="1053" y="180"/>
                </a:lnTo>
                <a:lnTo>
                  <a:pt x="1048" y="180"/>
                </a:lnTo>
                <a:lnTo>
                  <a:pt x="1046" y="177"/>
                </a:lnTo>
                <a:lnTo>
                  <a:pt x="1043" y="175"/>
                </a:lnTo>
                <a:lnTo>
                  <a:pt x="1041" y="175"/>
                </a:lnTo>
                <a:lnTo>
                  <a:pt x="1039" y="173"/>
                </a:lnTo>
                <a:lnTo>
                  <a:pt x="1036" y="173"/>
                </a:lnTo>
                <a:lnTo>
                  <a:pt x="1031" y="170"/>
                </a:lnTo>
                <a:lnTo>
                  <a:pt x="1031" y="175"/>
                </a:lnTo>
                <a:lnTo>
                  <a:pt x="1027" y="177"/>
                </a:lnTo>
                <a:lnTo>
                  <a:pt x="1024" y="177"/>
                </a:lnTo>
                <a:lnTo>
                  <a:pt x="1022" y="177"/>
                </a:lnTo>
                <a:lnTo>
                  <a:pt x="1015" y="177"/>
                </a:lnTo>
                <a:lnTo>
                  <a:pt x="1008" y="175"/>
                </a:lnTo>
                <a:lnTo>
                  <a:pt x="1008" y="177"/>
                </a:lnTo>
                <a:lnTo>
                  <a:pt x="998" y="177"/>
                </a:lnTo>
                <a:lnTo>
                  <a:pt x="991" y="177"/>
                </a:lnTo>
                <a:lnTo>
                  <a:pt x="996" y="184"/>
                </a:lnTo>
                <a:lnTo>
                  <a:pt x="1003" y="191"/>
                </a:lnTo>
                <a:lnTo>
                  <a:pt x="1001" y="194"/>
                </a:lnTo>
                <a:lnTo>
                  <a:pt x="998" y="196"/>
                </a:lnTo>
                <a:lnTo>
                  <a:pt x="996" y="196"/>
                </a:lnTo>
                <a:lnTo>
                  <a:pt x="991" y="196"/>
                </a:lnTo>
                <a:lnTo>
                  <a:pt x="998" y="203"/>
                </a:lnTo>
                <a:lnTo>
                  <a:pt x="1003" y="210"/>
                </a:lnTo>
                <a:lnTo>
                  <a:pt x="994" y="218"/>
                </a:lnTo>
                <a:lnTo>
                  <a:pt x="979" y="222"/>
                </a:lnTo>
                <a:lnTo>
                  <a:pt x="975" y="222"/>
                </a:lnTo>
                <a:lnTo>
                  <a:pt x="972" y="220"/>
                </a:lnTo>
                <a:lnTo>
                  <a:pt x="970" y="225"/>
                </a:lnTo>
                <a:lnTo>
                  <a:pt x="965" y="225"/>
                </a:lnTo>
                <a:lnTo>
                  <a:pt x="958" y="225"/>
                </a:lnTo>
                <a:lnTo>
                  <a:pt x="944" y="222"/>
                </a:lnTo>
                <a:lnTo>
                  <a:pt x="946" y="222"/>
                </a:lnTo>
                <a:lnTo>
                  <a:pt x="946" y="227"/>
                </a:lnTo>
                <a:lnTo>
                  <a:pt x="946" y="229"/>
                </a:lnTo>
                <a:lnTo>
                  <a:pt x="942" y="234"/>
                </a:lnTo>
                <a:lnTo>
                  <a:pt x="934" y="237"/>
                </a:lnTo>
                <a:lnTo>
                  <a:pt x="934" y="239"/>
                </a:lnTo>
                <a:lnTo>
                  <a:pt x="937" y="244"/>
                </a:lnTo>
                <a:lnTo>
                  <a:pt x="927" y="248"/>
                </a:lnTo>
                <a:lnTo>
                  <a:pt x="920" y="253"/>
                </a:lnTo>
                <a:lnTo>
                  <a:pt x="911" y="253"/>
                </a:lnTo>
                <a:lnTo>
                  <a:pt x="901" y="253"/>
                </a:lnTo>
                <a:lnTo>
                  <a:pt x="901" y="255"/>
                </a:lnTo>
                <a:lnTo>
                  <a:pt x="901" y="258"/>
                </a:lnTo>
                <a:lnTo>
                  <a:pt x="897" y="258"/>
                </a:lnTo>
                <a:lnTo>
                  <a:pt x="894" y="260"/>
                </a:lnTo>
                <a:lnTo>
                  <a:pt x="894" y="263"/>
                </a:lnTo>
                <a:lnTo>
                  <a:pt x="894" y="267"/>
                </a:lnTo>
                <a:lnTo>
                  <a:pt x="889" y="267"/>
                </a:lnTo>
                <a:lnTo>
                  <a:pt x="885" y="270"/>
                </a:lnTo>
                <a:lnTo>
                  <a:pt x="882" y="270"/>
                </a:lnTo>
                <a:lnTo>
                  <a:pt x="880" y="270"/>
                </a:lnTo>
                <a:lnTo>
                  <a:pt x="875" y="272"/>
                </a:lnTo>
                <a:lnTo>
                  <a:pt x="873" y="277"/>
                </a:lnTo>
                <a:lnTo>
                  <a:pt x="871" y="277"/>
                </a:lnTo>
                <a:lnTo>
                  <a:pt x="868" y="277"/>
                </a:lnTo>
                <a:lnTo>
                  <a:pt x="856" y="289"/>
                </a:lnTo>
                <a:lnTo>
                  <a:pt x="847" y="308"/>
                </a:lnTo>
                <a:lnTo>
                  <a:pt x="847" y="310"/>
                </a:lnTo>
                <a:lnTo>
                  <a:pt x="847" y="315"/>
                </a:lnTo>
                <a:lnTo>
                  <a:pt x="849" y="319"/>
                </a:lnTo>
                <a:lnTo>
                  <a:pt x="854" y="322"/>
                </a:lnTo>
                <a:lnTo>
                  <a:pt x="854" y="319"/>
                </a:lnTo>
                <a:lnTo>
                  <a:pt x="859" y="319"/>
                </a:lnTo>
                <a:lnTo>
                  <a:pt x="861" y="319"/>
                </a:lnTo>
                <a:lnTo>
                  <a:pt x="871" y="329"/>
                </a:lnTo>
                <a:lnTo>
                  <a:pt x="873" y="343"/>
                </a:lnTo>
                <a:lnTo>
                  <a:pt x="882" y="341"/>
                </a:lnTo>
                <a:lnTo>
                  <a:pt x="892" y="338"/>
                </a:lnTo>
                <a:lnTo>
                  <a:pt x="892" y="341"/>
                </a:lnTo>
                <a:lnTo>
                  <a:pt x="894" y="341"/>
                </a:lnTo>
                <a:lnTo>
                  <a:pt x="920" y="348"/>
                </a:lnTo>
                <a:lnTo>
                  <a:pt x="939" y="357"/>
                </a:lnTo>
                <a:lnTo>
                  <a:pt x="953" y="362"/>
                </a:lnTo>
                <a:lnTo>
                  <a:pt x="963" y="364"/>
                </a:lnTo>
                <a:lnTo>
                  <a:pt x="977" y="367"/>
                </a:lnTo>
                <a:lnTo>
                  <a:pt x="991" y="367"/>
                </a:lnTo>
                <a:lnTo>
                  <a:pt x="991" y="369"/>
                </a:lnTo>
                <a:lnTo>
                  <a:pt x="994" y="369"/>
                </a:lnTo>
                <a:lnTo>
                  <a:pt x="991" y="374"/>
                </a:lnTo>
                <a:lnTo>
                  <a:pt x="991" y="379"/>
                </a:lnTo>
                <a:lnTo>
                  <a:pt x="994" y="381"/>
                </a:lnTo>
                <a:lnTo>
                  <a:pt x="994" y="388"/>
                </a:lnTo>
                <a:lnTo>
                  <a:pt x="994" y="393"/>
                </a:lnTo>
                <a:lnTo>
                  <a:pt x="994" y="395"/>
                </a:lnTo>
                <a:lnTo>
                  <a:pt x="1005" y="405"/>
                </a:lnTo>
                <a:lnTo>
                  <a:pt x="1015" y="417"/>
                </a:lnTo>
                <a:lnTo>
                  <a:pt x="1017" y="417"/>
                </a:lnTo>
                <a:lnTo>
                  <a:pt x="1020" y="419"/>
                </a:lnTo>
                <a:lnTo>
                  <a:pt x="1022" y="414"/>
                </a:lnTo>
                <a:lnTo>
                  <a:pt x="1022" y="412"/>
                </a:lnTo>
                <a:lnTo>
                  <a:pt x="1027" y="412"/>
                </a:lnTo>
                <a:lnTo>
                  <a:pt x="1029" y="414"/>
                </a:lnTo>
                <a:lnTo>
                  <a:pt x="1031" y="407"/>
                </a:lnTo>
                <a:lnTo>
                  <a:pt x="1034" y="405"/>
                </a:lnTo>
                <a:lnTo>
                  <a:pt x="1031" y="398"/>
                </a:lnTo>
                <a:lnTo>
                  <a:pt x="1029" y="381"/>
                </a:lnTo>
                <a:lnTo>
                  <a:pt x="1024" y="376"/>
                </a:lnTo>
                <a:lnTo>
                  <a:pt x="1020" y="374"/>
                </a:lnTo>
                <a:lnTo>
                  <a:pt x="1043" y="364"/>
                </a:lnTo>
                <a:lnTo>
                  <a:pt x="1057" y="348"/>
                </a:lnTo>
                <a:lnTo>
                  <a:pt x="1057" y="345"/>
                </a:lnTo>
                <a:lnTo>
                  <a:pt x="1048" y="331"/>
                </a:lnTo>
                <a:lnTo>
                  <a:pt x="1034" y="322"/>
                </a:lnTo>
                <a:lnTo>
                  <a:pt x="1039" y="315"/>
                </a:lnTo>
                <a:lnTo>
                  <a:pt x="1048" y="310"/>
                </a:lnTo>
                <a:lnTo>
                  <a:pt x="1043" y="303"/>
                </a:lnTo>
                <a:lnTo>
                  <a:pt x="1041" y="293"/>
                </a:lnTo>
                <a:lnTo>
                  <a:pt x="1041" y="289"/>
                </a:lnTo>
                <a:lnTo>
                  <a:pt x="1043" y="282"/>
                </a:lnTo>
                <a:lnTo>
                  <a:pt x="1039" y="282"/>
                </a:lnTo>
                <a:lnTo>
                  <a:pt x="1039" y="277"/>
                </a:lnTo>
                <a:lnTo>
                  <a:pt x="1041" y="272"/>
                </a:lnTo>
                <a:lnTo>
                  <a:pt x="1046" y="270"/>
                </a:lnTo>
                <a:lnTo>
                  <a:pt x="1057" y="272"/>
                </a:lnTo>
                <a:lnTo>
                  <a:pt x="1069" y="274"/>
                </a:lnTo>
                <a:lnTo>
                  <a:pt x="1076" y="274"/>
                </a:lnTo>
                <a:lnTo>
                  <a:pt x="1081" y="274"/>
                </a:lnTo>
                <a:lnTo>
                  <a:pt x="1086" y="274"/>
                </a:lnTo>
                <a:lnTo>
                  <a:pt x="1091" y="272"/>
                </a:lnTo>
                <a:lnTo>
                  <a:pt x="1098" y="274"/>
                </a:lnTo>
                <a:lnTo>
                  <a:pt x="1107" y="279"/>
                </a:lnTo>
                <a:lnTo>
                  <a:pt x="1114" y="284"/>
                </a:lnTo>
                <a:lnTo>
                  <a:pt x="1119" y="289"/>
                </a:lnTo>
                <a:lnTo>
                  <a:pt x="1124" y="289"/>
                </a:lnTo>
                <a:lnTo>
                  <a:pt x="1131" y="289"/>
                </a:lnTo>
                <a:lnTo>
                  <a:pt x="1133" y="291"/>
                </a:lnTo>
                <a:lnTo>
                  <a:pt x="1136" y="293"/>
                </a:lnTo>
                <a:lnTo>
                  <a:pt x="1138" y="293"/>
                </a:lnTo>
                <a:lnTo>
                  <a:pt x="1140" y="293"/>
                </a:lnTo>
                <a:lnTo>
                  <a:pt x="1138" y="296"/>
                </a:lnTo>
                <a:lnTo>
                  <a:pt x="1138" y="300"/>
                </a:lnTo>
                <a:lnTo>
                  <a:pt x="1138" y="305"/>
                </a:lnTo>
                <a:lnTo>
                  <a:pt x="1138" y="312"/>
                </a:lnTo>
                <a:lnTo>
                  <a:pt x="1140" y="312"/>
                </a:lnTo>
                <a:lnTo>
                  <a:pt x="1140" y="315"/>
                </a:lnTo>
                <a:lnTo>
                  <a:pt x="1138" y="319"/>
                </a:lnTo>
                <a:lnTo>
                  <a:pt x="1143" y="319"/>
                </a:lnTo>
                <a:lnTo>
                  <a:pt x="1145" y="319"/>
                </a:lnTo>
                <a:lnTo>
                  <a:pt x="1150" y="319"/>
                </a:lnTo>
                <a:lnTo>
                  <a:pt x="1152" y="319"/>
                </a:lnTo>
                <a:lnTo>
                  <a:pt x="1155" y="324"/>
                </a:lnTo>
                <a:lnTo>
                  <a:pt x="1162" y="327"/>
                </a:lnTo>
                <a:lnTo>
                  <a:pt x="1171" y="322"/>
                </a:lnTo>
                <a:lnTo>
                  <a:pt x="1181" y="319"/>
                </a:lnTo>
                <a:lnTo>
                  <a:pt x="1188" y="308"/>
                </a:lnTo>
                <a:lnTo>
                  <a:pt x="1197" y="300"/>
                </a:lnTo>
                <a:lnTo>
                  <a:pt x="1204" y="310"/>
                </a:lnTo>
                <a:lnTo>
                  <a:pt x="1214" y="319"/>
                </a:lnTo>
                <a:lnTo>
                  <a:pt x="1218" y="324"/>
                </a:lnTo>
                <a:lnTo>
                  <a:pt x="1223" y="329"/>
                </a:lnTo>
                <a:lnTo>
                  <a:pt x="1228" y="331"/>
                </a:lnTo>
                <a:lnTo>
                  <a:pt x="1230" y="341"/>
                </a:lnTo>
                <a:lnTo>
                  <a:pt x="1233" y="341"/>
                </a:lnTo>
                <a:lnTo>
                  <a:pt x="1235" y="341"/>
                </a:lnTo>
                <a:lnTo>
                  <a:pt x="1235" y="345"/>
                </a:lnTo>
                <a:lnTo>
                  <a:pt x="1235" y="348"/>
                </a:lnTo>
                <a:lnTo>
                  <a:pt x="1233" y="348"/>
                </a:lnTo>
                <a:lnTo>
                  <a:pt x="1233" y="350"/>
                </a:lnTo>
                <a:lnTo>
                  <a:pt x="1235" y="353"/>
                </a:lnTo>
                <a:lnTo>
                  <a:pt x="1235" y="355"/>
                </a:lnTo>
                <a:lnTo>
                  <a:pt x="1240" y="355"/>
                </a:lnTo>
                <a:lnTo>
                  <a:pt x="1242" y="355"/>
                </a:lnTo>
                <a:lnTo>
                  <a:pt x="1244" y="360"/>
                </a:lnTo>
                <a:lnTo>
                  <a:pt x="1247" y="364"/>
                </a:lnTo>
                <a:lnTo>
                  <a:pt x="1249" y="364"/>
                </a:lnTo>
                <a:lnTo>
                  <a:pt x="1252" y="364"/>
                </a:lnTo>
                <a:lnTo>
                  <a:pt x="1256" y="364"/>
                </a:lnTo>
                <a:lnTo>
                  <a:pt x="1256" y="367"/>
                </a:lnTo>
                <a:lnTo>
                  <a:pt x="1259" y="367"/>
                </a:lnTo>
                <a:lnTo>
                  <a:pt x="1261" y="367"/>
                </a:lnTo>
                <a:lnTo>
                  <a:pt x="1263" y="369"/>
                </a:lnTo>
                <a:lnTo>
                  <a:pt x="1266" y="372"/>
                </a:lnTo>
                <a:lnTo>
                  <a:pt x="1273" y="372"/>
                </a:lnTo>
                <a:lnTo>
                  <a:pt x="1280" y="374"/>
                </a:lnTo>
                <a:lnTo>
                  <a:pt x="1278" y="376"/>
                </a:lnTo>
                <a:lnTo>
                  <a:pt x="1278" y="379"/>
                </a:lnTo>
                <a:lnTo>
                  <a:pt x="1280" y="381"/>
                </a:lnTo>
                <a:lnTo>
                  <a:pt x="1282" y="383"/>
                </a:lnTo>
                <a:lnTo>
                  <a:pt x="1282" y="386"/>
                </a:lnTo>
                <a:lnTo>
                  <a:pt x="1285" y="386"/>
                </a:lnTo>
                <a:lnTo>
                  <a:pt x="1287" y="386"/>
                </a:lnTo>
                <a:lnTo>
                  <a:pt x="1294" y="386"/>
                </a:lnTo>
                <a:lnTo>
                  <a:pt x="1299" y="388"/>
                </a:lnTo>
                <a:lnTo>
                  <a:pt x="1299" y="398"/>
                </a:lnTo>
                <a:lnTo>
                  <a:pt x="1301" y="405"/>
                </a:lnTo>
                <a:lnTo>
                  <a:pt x="1301" y="407"/>
                </a:lnTo>
                <a:lnTo>
                  <a:pt x="1294" y="412"/>
                </a:lnTo>
                <a:lnTo>
                  <a:pt x="1287" y="417"/>
                </a:lnTo>
                <a:lnTo>
                  <a:pt x="1294" y="414"/>
                </a:lnTo>
                <a:lnTo>
                  <a:pt x="1304" y="412"/>
                </a:lnTo>
                <a:lnTo>
                  <a:pt x="1304" y="414"/>
                </a:lnTo>
                <a:lnTo>
                  <a:pt x="1301" y="417"/>
                </a:lnTo>
                <a:lnTo>
                  <a:pt x="1299" y="417"/>
                </a:lnTo>
                <a:lnTo>
                  <a:pt x="1294" y="426"/>
                </a:lnTo>
                <a:lnTo>
                  <a:pt x="1289" y="436"/>
                </a:lnTo>
                <a:lnTo>
                  <a:pt x="1292" y="433"/>
                </a:lnTo>
                <a:lnTo>
                  <a:pt x="1294" y="433"/>
                </a:lnTo>
                <a:lnTo>
                  <a:pt x="1296" y="433"/>
                </a:lnTo>
                <a:lnTo>
                  <a:pt x="1299" y="436"/>
                </a:lnTo>
                <a:lnTo>
                  <a:pt x="1299" y="440"/>
                </a:lnTo>
                <a:lnTo>
                  <a:pt x="1301" y="440"/>
                </a:lnTo>
                <a:lnTo>
                  <a:pt x="1304" y="440"/>
                </a:lnTo>
                <a:lnTo>
                  <a:pt x="1304" y="443"/>
                </a:lnTo>
                <a:lnTo>
                  <a:pt x="1313" y="440"/>
                </a:lnTo>
                <a:lnTo>
                  <a:pt x="1323" y="440"/>
                </a:lnTo>
                <a:lnTo>
                  <a:pt x="1325" y="443"/>
                </a:lnTo>
                <a:lnTo>
                  <a:pt x="1325" y="445"/>
                </a:lnTo>
                <a:lnTo>
                  <a:pt x="1323" y="447"/>
                </a:lnTo>
                <a:lnTo>
                  <a:pt x="1323" y="452"/>
                </a:lnTo>
                <a:lnTo>
                  <a:pt x="1327" y="450"/>
                </a:lnTo>
                <a:lnTo>
                  <a:pt x="1330" y="450"/>
                </a:lnTo>
                <a:lnTo>
                  <a:pt x="1330" y="452"/>
                </a:lnTo>
                <a:lnTo>
                  <a:pt x="1330" y="457"/>
                </a:lnTo>
                <a:lnTo>
                  <a:pt x="1327" y="459"/>
                </a:lnTo>
                <a:lnTo>
                  <a:pt x="1323" y="459"/>
                </a:lnTo>
                <a:lnTo>
                  <a:pt x="1323" y="462"/>
                </a:lnTo>
                <a:lnTo>
                  <a:pt x="1325" y="462"/>
                </a:lnTo>
                <a:lnTo>
                  <a:pt x="1327" y="459"/>
                </a:lnTo>
                <a:lnTo>
                  <a:pt x="1330" y="459"/>
                </a:lnTo>
                <a:lnTo>
                  <a:pt x="1332" y="462"/>
                </a:lnTo>
                <a:lnTo>
                  <a:pt x="1337" y="466"/>
                </a:lnTo>
                <a:lnTo>
                  <a:pt x="1332" y="473"/>
                </a:lnTo>
                <a:lnTo>
                  <a:pt x="1330" y="478"/>
                </a:lnTo>
                <a:lnTo>
                  <a:pt x="1327" y="478"/>
                </a:lnTo>
                <a:lnTo>
                  <a:pt x="1325" y="478"/>
                </a:lnTo>
                <a:lnTo>
                  <a:pt x="1320" y="473"/>
                </a:lnTo>
                <a:lnTo>
                  <a:pt x="1318" y="471"/>
                </a:lnTo>
                <a:lnTo>
                  <a:pt x="1318" y="466"/>
                </a:lnTo>
                <a:lnTo>
                  <a:pt x="1318" y="464"/>
                </a:lnTo>
                <a:lnTo>
                  <a:pt x="1315" y="466"/>
                </a:lnTo>
                <a:lnTo>
                  <a:pt x="1315" y="469"/>
                </a:lnTo>
                <a:lnTo>
                  <a:pt x="1308" y="471"/>
                </a:lnTo>
                <a:lnTo>
                  <a:pt x="1304" y="473"/>
                </a:lnTo>
                <a:lnTo>
                  <a:pt x="1301" y="473"/>
                </a:lnTo>
                <a:lnTo>
                  <a:pt x="1299" y="476"/>
                </a:lnTo>
                <a:lnTo>
                  <a:pt x="1301" y="471"/>
                </a:lnTo>
                <a:lnTo>
                  <a:pt x="1304" y="466"/>
                </a:lnTo>
                <a:lnTo>
                  <a:pt x="1299" y="466"/>
                </a:lnTo>
                <a:lnTo>
                  <a:pt x="1294" y="466"/>
                </a:lnTo>
                <a:lnTo>
                  <a:pt x="1294" y="464"/>
                </a:lnTo>
                <a:lnTo>
                  <a:pt x="1292" y="466"/>
                </a:lnTo>
                <a:lnTo>
                  <a:pt x="1289" y="466"/>
                </a:lnTo>
                <a:lnTo>
                  <a:pt x="1273" y="466"/>
                </a:lnTo>
                <a:lnTo>
                  <a:pt x="1259" y="466"/>
                </a:lnTo>
                <a:lnTo>
                  <a:pt x="1256" y="464"/>
                </a:lnTo>
                <a:lnTo>
                  <a:pt x="1256" y="462"/>
                </a:lnTo>
                <a:lnTo>
                  <a:pt x="1273" y="438"/>
                </a:lnTo>
                <a:lnTo>
                  <a:pt x="1287" y="417"/>
                </a:lnTo>
                <a:close/>
                <a:moveTo>
                  <a:pt x="3381" y="1068"/>
                </a:moveTo>
                <a:lnTo>
                  <a:pt x="3376" y="1068"/>
                </a:lnTo>
                <a:lnTo>
                  <a:pt x="3350" y="1061"/>
                </a:lnTo>
                <a:lnTo>
                  <a:pt x="3346" y="1068"/>
                </a:lnTo>
                <a:lnTo>
                  <a:pt x="3331" y="1089"/>
                </a:lnTo>
                <a:lnTo>
                  <a:pt x="3322" y="1118"/>
                </a:lnTo>
                <a:lnTo>
                  <a:pt x="3322" y="1123"/>
                </a:lnTo>
                <a:lnTo>
                  <a:pt x="3331" y="1127"/>
                </a:lnTo>
                <a:lnTo>
                  <a:pt x="3329" y="1151"/>
                </a:lnTo>
                <a:lnTo>
                  <a:pt x="3334" y="1156"/>
                </a:lnTo>
                <a:lnTo>
                  <a:pt x="3343" y="1132"/>
                </a:lnTo>
                <a:lnTo>
                  <a:pt x="3343" y="1130"/>
                </a:lnTo>
                <a:lnTo>
                  <a:pt x="3343" y="1120"/>
                </a:lnTo>
                <a:lnTo>
                  <a:pt x="3348" y="1115"/>
                </a:lnTo>
                <a:lnTo>
                  <a:pt x="3348" y="1125"/>
                </a:lnTo>
                <a:lnTo>
                  <a:pt x="3348" y="1127"/>
                </a:lnTo>
                <a:lnTo>
                  <a:pt x="3355" y="1132"/>
                </a:lnTo>
                <a:lnTo>
                  <a:pt x="3358" y="1144"/>
                </a:lnTo>
                <a:lnTo>
                  <a:pt x="3362" y="1144"/>
                </a:lnTo>
                <a:lnTo>
                  <a:pt x="3362" y="1139"/>
                </a:lnTo>
                <a:lnTo>
                  <a:pt x="3369" y="1139"/>
                </a:lnTo>
                <a:lnTo>
                  <a:pt x="3365" y="1144"/>
                </a:lnTo>
                <a:lnTo>
                  <a:pt x="3365" y="1149"/>
                </a:lnTo>
                <a:lnTo>
                  <a:pt x="3372" y="1153"/>
                </a:lnTo>
                <a:lnTo>
                  <a:pt x="3374" y="1137"/>
                </a:lnTo>
                <a:lnTo>
                  <a:pt x="3367" y="1118"/>
                </a:lnTo>
                <a:lnTo>
                  <a:pt x="3358" y="1106"/>
                </a:lnTo>
                <a:lnTo>
                  <a:pt x="3369" y="1097"/>
                </a:lnTo>
                <a:lnTo>
                  <a:pt x="3374" y="1101"/>
                </a:lnTo>
                <a:lnTo>
                  <a:pt x="3379" y="1099"/>
                </a:lnTo>
                <a:lnTo>
                  <a:pt x="3374" y="1087"/>
                </a:lnTo>
                <a:lnTo>
                  <a:pt x="3369" y="1089"/>
                </a:lnTo>
                <a:lnTo>
                  <a:pt x="3355" y="1089"/>
                </a:lnTo>
                <a:lnTo>
                  <a:pt x="3348" y="1097"/>
                </a:lnTo>
                <a:lnTo>
                  <a:pt x="3339" y="1085"/>
                </a:lnTo>
                <a:lnTo>
                  <a:pt x="3346" y="1075"/>
                </a:lnTo>
                <a:lnTo>
                  <a:pt x="3358" y="1075"/>
                </a:lnTo>
                <a:lnTo>
                  <a:pt x="3384" y="1078"/>
                </a:lnTo>
                <a:lnTo>
                  <a:pt x="3398" y="1061"/>
                </a:lnTo>
                <a:lnTo>
                  <a:pt x="3395" y="1059"/>
                </a:lnTo>
                <a:lnTo>
                  <a:pt x="3381" y="1068"/>
                </a:lnTo>
                <a:close/>
                <a:moveTo>
                  <a:pt x="3876" y="1675"/>
                </a:moveTo>
                <a:lnTo>
                  <a:pt x="3892" y="1653"/>
                </a:lnTo>
                <a:lnTo>
                  <a:pt x="3916" y="1641"/>
                </a:lnTo>
                <a:lnTo>
                  <a:pt x="3933" y="1622"/>
                </a:lnTo>
                <a:lnTo>
                  <a:pt x="3940" y="1613"/>
                </a:lnTo>
                <a:lnTo>
                  <a:pt x="3949" y="1604"/>
                </a:lnTo>
                <a:lnTo>
                  <a:pt x="3954" y="1611"/>
                </a:lnTo>
                <a:lnTo>
                  <a:pt x="3963" y="1608"/>
                </a:lnTo>
                <a:lnTo>
                  <a:pt x="3968" y="1611"/>
                </a:lnTo>
                <a:lnTo>
                  <a:pt x="3966" y="1615"/>
                </a:lnTo>
                <a:lnTo>
                  <a:pt x="3966" y="1622"/>
                </a:lnTo>
                <a:lnTo>
                  <a:pt x="3949" y="1641"/>
                </a:lnTo>
                <a:lnTo>
                  <a:pt x="3954" y="1646"/>
                </a:lnTo>
                <a:lnTo>
                  <a:pt x="3930" y="1663"/>
                </a:lnTo>
                <a:lnTo>
                  <a:pt x="3911" y="1684"/>
                </a:lnTo>
                <a:lnTo>
                  <a:pt x="3899" y="1684"/>
                </a:lnTo>
                <a:lnTo>
                  <a:pt x="3876" y="1675"/>
                </a:lnTo>
                <a:close/>
                <a:moveTo>
                  <a:pt x="1663" y="234"/>
                </a:moveTo>
                <a:lnTo>
                  <a:pt x="1675" y="234"/>
                </a:lnTo>
                <a:lnTo>
                  <a:pt x="1687" y="234"/>
                </a:lnTo>
                <a:lnTo>
                  <a:pt x="1687" y="237"/>
                </a:lnTo>
                <a:lnTo>
                  <a:pt x="1687" y="239"/>
                </a:lnTo>
                <a:lnTo>
                  <a:pt x="1682" y="239"/>
                </a:lnTo>
                <a:lnTo>
                  <a:pt x="1677" y="239"/>
                </a:lnTo>
                <a:lnTo>
                  <a:pt x="1673" y="239"/>
                </a:lnTo>
                <a:lnTo>
                  <a:pt x="1670" y="244"/>
                </a:lnTo>
                <a:lnTo>
                  <a:pt x="1677" y="244"/>
                </a:lnTo>
                <a:lnTo>
                  <a:pt x="1685" y="244"/>
                </a:lnTo>
                <a:lnTo>
                  <a:pt x="1687" y="246"/>
                </a:lnTo>
                <a:lnTo>
                  <a:pt x="1692" y="246"/>
                </a:lnTo>
                <a:lnTo>
                  <a:pt x="1687" y="251"/>
                </a:lnTo>
                <a:lnTo>
                  <a:pt x="1685" y="255"/>
                </a:lnTo>
                <a:lnTo>
                  <a:pt x="1692" y="255"/>
                </a:lnTo>
                <a:lnTo>
                  <a:pt x="1699" y="255"/>
                </a:lnTo>
                <a:lnTo>
                  <a:pt x="1711" y="260"/>
                </a:lnTo>
                <a:lnTo>
                  <a:pt x="1727" y="263"/>
                </a:lnTo>
                <a:lnTo>
                  <a:pt x="1744" y="258"/>
                </a:lnTo>
                <a:lnTo>
                  <a:pt x="1760" y="253"/>
                </a:lnTo>
                <a:lnTo>
                  <a:pt x="1779" y="246"/>
                </a:lnTo>
                <a:lnTo>
                  <a:pt x="1789" y="232"/>
                </a:lnTo>
                <a:lnTo>
                  <a:pt x="1786" y="232"/>
                </a:lnTo>
                <a:lnTo>
                  <a:pt x="1784" y="232"/>
                </a:lnTo>
                <a:lnTo>
                  <a:pt x="1777" y="229"/>
                </a:lnTo>
                <a:lnTo>
                  <a:pt x="1777" y="220"/>
                </a:lnTo>
                <a:lnTo>
                  <a:pt x="1770" y="222"/>
                </a:lnTo>
                <a:lnTo>
                  <a:pt x="1765" y="222"/>
                </a:lnTo>
                <a:lnTo>
                  <a:pt x="1763" y="220"/>
                </a:lnTo>
                <a:lnTo>
                  <a:pt x="1760" y="220"/>
                </a:lnTo>
                <a:lnTo>
                  <a:pt x="1758" y="220"/>
                </a:lnTo>
                <a:lnTo>
                  <a:pt x="1756" y="222"/>
                </a:lnTo>
                <a:lnTo>
                  <a:pt x="1751" y="225"/>
                </a:lnTo>
                <a:lnTo>
                  <a:pt x="1744" y="225"/>
                </a:lnTo>
                <a:lnTo>
                  <a:pt x="1734" y="225"/>
                </a:lnTo>
                <a:lnTo>
                  <a:pt x="1730" y="225"/>
                </a:lnTo>
                <a:lnTo>
                  <a:pt x="1727" y="225"/>
                </a:lnTo>
                <a:lnTo>
                  <a:pt x="1722" y="225"/>
                </a:lnTo>
                <a:lnTo>
                  <a:pt x="1720" y="229"/>
                </a:lnTo>
                <a:lnTo>
                  <a:pt x="1715" y="227"/>
                </a:lnTo>
                <a:lnTo>
                  <a:pt x="1713" y="225"/>
                </a:lnTo>
                <a:lnTo>
                  <a:pt x="1711" y="225"/>
                </a:lnTo>
                <a:lnTo>
                  <a:pt x="1708" y="225"/>
                </a:lnTo>
                <a:lnTo>
                  <a:pt x="1708" y="227"/>
                </a:lnTo>
                <a:lnTo>
                  <a:pt x="1708" y="229"/>
                </a:lnTo>
                <a:lnTo>
                  <a:pt x="1703" y="232"/>
                </a:lnTo>
                <a:lnTo>
                  <a:pt x="1699" y="234"/>
                </a:lnTo>
                <a:lnTo>
                  <a:pt x="1699" y="229"/>
                </a:lnTo>
                <a:lnTo>
                  <a:pt x="1699" y="225"/>
                </a:lnTo>
                <a:lnTo>
                  <a:pt x="1692" y="222"/>
                </a:lnTo>
                <a:lnTo>
                  <a:pt x="1682" y="220"/>
                </a:lnTo>
                <a:lnTo>
                  <a:pt x="1673" y="227"/>
                </a:lnTo>
                <a:lnTo>
                  <a:pt x="1663" y="234"/>
                </a:lnTo>
                <a:close/>
                <a:moveTo>
                  <a:pt x="2657" y="92"/>
                </a:moveTo>
                <a:lnTo>
                  <a:pt x="2655" y="94"/>
                </a:lnTo>
                <a:lnTo>
                  <a:pt x="2652" y="97"/>
                </a:lnTo>
                <a:lnTo>
                  <a:pt x="2652" y="94"/>
                </a:lnTo>
                <a:lnTo>
                  <a:pt x="2631" y="99"/>
                </a:lnTo>
                <a:lnTo>
                  <a:pt x="2607" y="104"/>
                </a:lnTo>
                <a:lnTo>
                  <a:pt x="2598" y="109"/>
                </a:lnTo>
                <a:lnTo>
                  <a:pt x="2593" y="118"/>
                </a:lnTo>
                <a:lnTo>
                  <a:pt x="2591" y="118"/>
                </a:lnTo>
                <a:lnTo>
                  <a:pt x="2588" y="118"/>
                </a:lnTo>
                <a:lnTo>
                  <a:pt x="2581" y="120"/>
                </a:lnTo>
                <a:lnTo>
                  <a:pt x="2570" y="125"/>
                </a:lnTo>
                <a:lnTo>
                  <a:pt x="2570" y="128"/>
                </a:lnTo>
                <a:lnTo>
                  <a:pt x="2572" y="130"/>
                </a:lnTo>
                <a:lnTo>
                  <a:pt x="2567" y="132"/>
                </a:lnTo>
                <a:lnTo>
                  <a:pt x="2560" y="135"/>
                </a:lnTo>
                <a:lnTo>
                  <a:pt x="2560" y="137"/>
                </a:lnTo>
                <a:lnTo>
                  <a:pt x="2562" y="137"/>
                </a:lnTo>
                <a:lnTo>
                  <a:pt x="2558" y="139"/>
                </a:lnTo>
                <a:lnTo>
                  <a:pt x="2555" y="139"/>
                </a:lnTo>
                <a:lnTo>
                  <a:pt x="2555" y="142"/>
                </a:lnTo>
                <a:lnTo>
                  <a:pt x="2558" y="144"/>
                </a:lnTo>
                <a:lnTo>
                  <a:pt x="2546" y="146"/>
                </a:lnTo>
                <a:lnTo>
                  <a:pt x="2541" y="156"/>
                </a:lnTo>
                <a:lnTo>
                  <a:pt x="2555" y="161"/>
                </a:lnTo>
                <a:lnTo>
                  <a:pt x="2562" y="156"/>
                </a:lnTo>
                <a:lnTo>
                  <a:pt x="2565" y="158"/>
                </a:lnTo>
                <a:lnTo>
                  <a:pt x="2567" y="158"/>
                </a:lnTo>
                <a:lnTo>
                  <a:pt x="2567" y="163"/>
                </a:lnTo>
                <a:lnTo>
                  <a:pt x="2567" y="165"/>
                </a:lnTo>
                <a:lnTo>
                  <a:pt x="2577" y="168"/>
                </a:lnTo>
                <a:lnTo>
                  <a:pt x="2588" y="168"/>
                </a:lnTo>
                <a:lnTo>
                  <a:pt x="2600" y="168"/>
                </a:lnTo>
                <a:lnTo>
                  <a:pt x="2610" y="168"/>
                </a:lnTo>
                <a:lnTo>
                  <a:pt x="2612" y="168"/>
                </a:lnTo>
                <a:lnTo>
                  <a:pt x="2615" y="163"/>
                </a:lnTo>
                <a:lnTo>
                  <a:pt x="2598" y="158"/>
                </a:lnTo>
                <a:lnTo>
                  <a:pt x="2591" y="149"/>
                </a:lnTo>
                <a:lnTo>
                  <a:pt x="2591" y="146"/>
                </a:lnTo>
                <a:lnTo>
                  <a:pt x="2593" y="142"/>
                </a:lnTo>
                <a:lnTo>
                  <a:pt x="2600" y="132"/>
                </a:lnTo>
                <a:lnTo>
                  <a:pt x="2617" y="128"/>
                </a:lnTo>
                <a:lnTo>
                  <a:pt x="2631" y="118"/>
                </a:lnTo>
                <a:lnTo>
                  <a:pt x="2650" y="111"/>
                </a:lnTo>
                <a:lnTo>
                  <a:pt x="2669" y="106"/>
                </a:lnTo>
                <a:lnTo>
                  <a:pt x="2688" y="101"/>
                </a:lnTo>
                <a:lnTo>
                  <a:pt x="2709" y="99"/>
                </a:lnTo>
                <a:lnTo>
                  <a:pt x="2730" y="97"/>
                </a:lnTo>
                <a:lnTo>
                  <a:pt x="2745" y="87"/>
                </a:lnTo>
                <a:lnTo>
                  <a:pt x="2742" y="85"/>
                </a:lnTo>
                <a:lnTo>
                  <a:pt x="2735" y="85"/>
                </a:lnTo>
                <a:lnTo>
                  <a:pt x="2733" y="85"/>
                </a:lnTo>
                <a:lnTo>
                  <a:pt x="2714" y="87"/>
                </a:lnTo>
                <a:lnTo>
                  <a:pt x="2697" y="92"/>
                </a:lnTo>
                <a:lnTo>
                  <a:pt x="2678" y="92"/>
                </a:lnTo>
                <a:lnTo>
                  <a:pt x="2657" y="92"/>
                </a:lnTo>
                <a:close/>
                <a:moveTo>
                  <a:pt x="2167" y="45"/>
                </a:moveTo>
                <a:lnTo>
                  <a:pt x="2163" y="45"/>
                </a:lnTo>
                <a:lnTo>
                  <a:pt x="2155" y="45"/>
                </a:lnTo>
                <a:lnTo>
                  <a:pt x="2155" y="47"/>
                </a:lnTo>
                <a:lnTo>
                  <a:pt x="2158" y="49"/>
                </a:lnTo>
                <a:lnTo>
                  <a:pt x="2155" y="49"/>
                </a:lnTo>
                <a:lnTo>
                  <a:pt x="2153" y="52"/>
                </a:lnTo>
                <a:lnTo>
                  <a:pt x="2153" y="49"/>
                </a:lnTo>
                <a:lnTo>
                  <a:pt x="2151" y="47"/>
                </a:lnTo>
                <a:lnTo>
                  <a:pt x="2141" y="47"/>
                </a:lnTo>
                <a:lnTo>
                  <a:pt x="2132" y="45"/>
                </a:lnTo>
                <a:lnTo>
                  <a:pt x="2129" y="47"/>
                </a:lnTo>
                <a:lnTo>
                  <a:pt x="2129" y="52"/>
                </a:lnTo>
                <a:lnTo>
                  <a:pt x="2129" y="54"/>
                </a:lnTo>
                <a:lnTo>
                  <a:pt x="2132" y="56"/>
                </a:lnTo>
                <a:lnTo>
                  <a:pt x="2125" y="52"/>
                </a:lnTo>
                <a:lnTo>
                  <a:pt x="2118" y="47"/>
                </a:lnTo>
                <a:lnTo>
                  <a:pt x="2110" y="49"/>
                </a:lnTo>
                <a:lnTo>
                  <a:pt x="2103" y="52"/>
                </a:lnTo>
                <a:lnTo>
                  <a:pt x="2103" y="49"/>
                </a:lnTo>
                <a:lnTo>
                  <a:pt x="2106" y="47"/>
                </a:lnTo>
                <a:lnTo>
                  <a:pt x="2089" y="47"/>
                </a:lnTo>
                <a:lnTo>
                  <a:pt x="2070" y="49"/>
                </a:lnTo>
                <a:lnTo>
                  <a:pt x="2068" y="52"/>
                </a:lnTo>
                <a:lnTo>
                  <a:pt x="2075" y="56"/>
                </a:lnTo>
                <a:lnTo>
                  <a:pt x="2082" y="64"/>
                </a:lnTo>
                <a:lnTo>
                  <a:pt x="2073" y="61"/>
                </a:lnTo>
                <a:lnTo>
                  <a:pt x="2070" y="64"/>
                </a:lnTo>
                <a:lnTo>
                  <a:pt x="2073" y="66"/>
                </a:lnTo>
                <a:lnTo>
                  <a:pt x="2077" y="68"/>
                </a:lnTo>
                <a:lnTo>
                  <a:pt x="2082" y="68"/>
                </a:lnTo>
                <a:lnTo>
                  <a:pt x="2087" y="68"/>
                </a:lnTo>
                <a:lnTo>
                  <a:pt x="2084" y="66"/>
                </a:lnTo>
                <a:lnTo>
                  <a:pt x="2096" y="68"/>
                </a:lnTo>
                <a:lnTo>
                  <a:pt x="2108" y="71"/>
                </a:lnTo>
                <a:lnTo>
                  <a:pt x="2106" y="73"/>
                </a:lnTo>
                <a:lnTo>
                  <a:pt x="2106" y="75"/>
                </a:lnTo>
                <a:lnTo>
                  <a:pt x="2110" y="75"/>
                </a:lnTo>
                <a:lnTo>
                  <a:pt x="2118" y="75"/>
                </a:lnTo>
                <a:lnTo>
                  <a:pt x="2115" y="75"/>
                </a:lnTo>
                <a:lnTo>
                  <a:pt x="2113" y="78"/>
                </a:lnTo>
                <a:lnTo>
                  <a:pt x="2108" y="80"/>
                </a:lnTo>
                <a:lnTo>
                  <a:pt x="2122" y="87"/>
                </a:lnTo>
                <a:lnTo>
                  <a:pt x="2139" y="92"/>
                </a:lnTo>
                <a:lnTo>
                  <a:pt x="2146" y="87"/>
                </a:lnTo>
                <a:lnTo>
                  <a:pt x="2151" y="80"/>
                </a:lnTo>
                <a:lnTo>
                  <a:pt x="2155" y="80"/>
                </a:lnTo>
                <a:lnTo>
                  <a:pt x="2158" y="80"/>
                </a:lnTo>
                <a:lnTo>
                  <a:pt x="2167" y="71"/>
                </a:lnTo>
                <a:lnTo>
                  <a:pt x="2181" y="66"/>
                </a:lnTo>
                <a:lnTo>
                  <a:pt x="2186" y="71"/>
                </a:lnTo>
                <a:lnTo>
                  <a:pt x="2191" y="73"/>
                </a:lnTo>
                <a:lnTo>
                  <a:pt x="2191" y="78"/>
                </a:lnTo>
                <a:lnTo>
                  <a:pt x="2189" y="80"/>
                </a:lnTo>
                <a:lnTo>
                  <a:pt x="2198" y="80"/>
                </a:lnTo>
                <a:lnTo>
                  <a:pt x="2205" y="80"/>
                </a:lnTo>
                <a:lnTo>
                  <a:pt x="2208" y="80"/>
                </a:lnTo>
                <a:lnTo>
                  <a:pt x="2210" y="83"/>
                </a:lnTo>
                <a:lnTo>
                  <a:pt x="2222" y="80"/>
                </a:lnTo>
                <a:lnTo>
                  <a:pt x="2234" y="75"/>
                </a:lnTo>
                <a:lnTo>
                  <a:pt x="2234" y="73"/>
                </a:lnTo>
                <a:lnTo>
                  <a:pt x="2226" y="73"/>
                </a:lnTo>
                <a:lnTo>
                  <a:pt x="2219" y="73"/>
                </a:lnTo>
                <a:lnTo>
                  <a:pt x="2219" y="71"/>
                </a:lnTo>
                <a:lnTo>
                  <a:pt x="2217" y="68"/>
                </a:lnTo>
                <a:lnTo>
                  <a:pt x="2212" y="68"/>
                </a:lnTo>
                <a:lnTo>
                  <a:pt x="2208" y="68"/>
                </a:lnTo>
                <a:lnTo>
                  <a:pt x="2203" y="66"/>
                </a:lnTo>
                <a:lnTo>
                  <a:pt x="2191" y="64"/>
                </a:lnTo>
                <a:lnTo>
                  <a:pt x="2191" y="61"/>
                </a:lnTo>
                <a:lnTo>
                  <a:pt x="2191" y="59"/>
                </a:lnTo>
                <a:lnTo>
                  <a:pt x="2179" y="59"/>
                </a:lnTo>
                <a:lnTo>
                  <a:pt x="2167" y="56"/>
                </a:lnTo>
                <a:lnTo>
                  <a:pt x="2165" y="54"/>
                </a:lnTo>
                <a:lnTo>
                  <a:pt x="2163" y="52"/>
                </a:lnTo>
                <a:lnTo>
                  <a:pt x="2170" y="52"/>
                </a:lnTo>
                <a:lnTo>
                  <a:pt x="2177" y="52"/>
                </a:lnTo>
                <a:lnTo>
                  <a:pt x="2177" y="54"/>
                </a:lnTo>
                <a:lnTo>
                  <a:pt x="2193" y="54"/>
                </a:lnTo>
                <a:lnTo>
                  <a:pt x="2208" y="54"/>
                </a:lnTo>
                <a:lnTo>
                  <a:pt x="2210" y="56"/>
                </a:lnTo>
                <a:lnTo>
                  <a:pt x="2215" y="59"/>
                </a:lnTo>
                <a:lnTo>
                  <a:pt x="2219" y="59"/>
                </a:lnTo>
                <a:lnTo>
                  <a:pt x="2224" y="59"/>
                </a:lnTo>
                <a:lnTo>
                  <a:pt x="2234" y="56"/>
                </a:lnTo>
                <a:lnTo>
                  <a:pt x="2245" y="54"/>
                </a:lnTo>
                <a:lnTo>
                  <a:pt x="2248" y="52"/>
                </a:lnTo>
                <a:lnTo>
                  <a:pt x="2255" y="49"/>
                </a:lnTo>
                <a:lnTo>
                  <a:pt x="2260" y="49"/>
                </a:lnTo>
                <a:lnTo>
                  <a:pt x="2260" y="42"/>
                </a:lnTo>
                <a:lnTo>
                  <a:pt x="2238" y="42"/>
                </a:lnTo>
                <a:lnTo>
                  <a:pt x="2217" y="42"/>
                </a:lnTo>
                <a:lnTo>
                  <a:pt x="2217" y="40"/>
                </a:lnTo>
                <a:lnTo>
                  <a:pt x="2212" y="40"/>
                </a:lnTo>
                <a:lnTo>
                  <a:pt x="2210" y="40"/>
                </a:lnTo>
                <a:lnTo>
                  <a:pt x="2208" y="40"/>
                </a:lnTo>
                <a:lnTo>
                  <a:pt x="2203" y="45"/>
                </a:lnTo>
                <a:lnTo>
                  <a:pt x="2191" y="42"/>
                </a:lnTo>
                <a:lnTo>
                  <a:pt x="2179" y="40"/>
                </a:lnTo>
                <a:lnTo>
                  <a:pt x="2177" y="40"/>
                </a:lnTo>
                <a:lnTo>
                  <a:pt x="2172" y="42"/>
                </a:lnTo>
                <a:lnTo>
                  <a:pt x="2167" y="45"/>
                </a:lnTo>
                <a:close/>
                <a:moveTo>
                  <a:pt x="3580" y="549"/>
                </a:moveTo>
                <a:lnTo>
                  <a:pt x="3580" y="549"/>
                </a:lnTo>
                <a:lnTo>
                  <a:pt x="3578" y="549"/>
                </a:lnTo>
                <a:lnTo>
                  <a:pt x="3578" y="547"/>
                </a:lnTo>
                <a:lnTo>
                  <a:pt x="3570" y="554"/>
                </a:lnTo>
                <a:lnTo>
                  <a:pt x="3568" y="566"/>
                </a:lnTo>
                <a:lnTo>
                  <a:pt x="3570" y="566"/>
                </a:lnTo>
                <a:lnTo>
                  <a:pt x="3559" y="590"/>
                </a:lnTo>
                <a:lnTo>
                  <a:pt x="3537" y="604"/>
                </a:lnTo>
                <a:lnTo>
                  <a:pt x="3537" y="599"/>
                </a:lnTo>
                <a:lnTo>
                  <a:pt x="3537" y="594"/>
                </a:lnTo>
                <a:lnTo>
                  <a:pt x="3535" y="597"/>
                </a:lnTo>
                <a:lnTo>
                  <a:pt x="3530" y="597"/>
                </a:lnTo>
                <a:lnTo>
                  <a:pt x="3530" y="601"/>
                </a:lnTo>
                <a:lnTo>
                  <a:pt x="3530" y="604"/>
                </a:lnTo>
                <a:lnTo>
                  <a:pt x="3528" y="608"/>
                </a:lnTo>
                <a:lnTo>
                  <a:pt x="3523" y="613"/>
                </a:lnTo>
                <a:lnTo>
                  <a:pt x="3523" y="618"/>
                </a:lnTo>
                <a:lnTo>
                  <a:pt x="3518" y="618"/>
                </a:lnTo>
                <a:lnTo>
                  <a:pt x="3509" y="620"/>
                </a:lnTo>
                <a:lnTo>
                  <a:pt x="3497" y="620"/>
                </a:lnTo>
                <a:lnTo>
                  <a:pt x="3492" y="620"/>
                </a:lnTo>
                <a:lnTo>
                  <a:pt x="3490" y="620"/>
                </a:lnTo>
                <a:lnTo>
                  <a:pt x="3481" y="625"/>
                </a:lnTo>
                <a:lnTo>
                  <a:pt x="3476" y="630"/>
                </a:lnTo>
                <a:lnTo>
                  <a:pt x="3466" y="635"/>
                </a:lnTo>
                <a:lnTo>
                  <a:pt x="3464" y="642"/>
                </a:lnTo>
                <a:lnTo>
                  <a:pt x="3455" y="644"/>
                </a:lnTo>
                <a:lnTo>
                  <a:pt x="3450" y="653"/>
                </a:lnTo>
                <a:lnTo>
                  <a:pt x="3450" y="658"/>
                </a:lnTo>
                <a:lnTo>
                  <a:pt x="3452" y="661"/>
                </a:lnTo>
                <a:lnTo>
                  <a:pt x="3455" y="658"/>
                </a:lnTo>
                <a:lnTo>
                  <a:pt x="3459" y="658"/>
                </a:lnTo>
                <a:lnTo>
                  <a:pt x="3457" y="663"/>
                </a:lnTo>
                <a:lnTo>
                  <a:pt x="3455" y="668"/>
                </a:lnTo>
                <a:lnTo>
                  <a:pt x="3457" y="672"/>
                </a:lnTo>
                <a:lnTo>
                  <a:pt x="3457" y="677"/>
                </a:lnTo>
                <a:lnTo>
                  <a:pt x="3459" y="677"/>
                </a:lnTo>
                <a:lnTo>
                  <a:pt x="3462" y="675"/>
                </a:lnTo>
                <a:lnTo>
                  <a:pt x="3464" y="677"/>
                </a:lnTo>
                <a:lnTo>
                  <a:pt x="3466" y="677"/>
                </a:lnTo>
                <a:lnTo>
                  <a:pt x="3469" y="677"/>
                </a:lnTo>
                <a:lnTo>
                  <a:pt x="3471" y="675"/>
                </a:lnTo>
                <a:lnTo>
                  <a:pt x="3473" y="663"/>
                </a:lnTo>
                <a:lnTo>
                  <a:pt x="3478" y="656"/>
                </a:lnTo>
                <a:lnTo>
                  <a:pt x="3473" y="649"/>
                </a:lnTo>
                <a:lnTo>
                  <a:pt x="3466" y="642"/>
                </a:lnTo>
                <a:lnTo>
                  <a:pt x="3473" y="642"/>
                </a:lnTo>
                <a:lnTo>
                  <a:pt x="3478" y="642"/>
                </a:lnTo>
                <a:lnTo>
                  <a:pt x="3481" y="639"/>
                </a:lnTo>
                <a:lnTo>
                  <a:pt x="3483" y="639"/>
                </a:lnTo>
                <a:lnTo>
                  <a:pt x="3490" y="637"/>
                </a:lnTo>
                <a:lnTo>
                  <a:pt x="3499" y="635"/>
                </a:lnTo>
                <a:lnTo>
                  <a:pt x="3495" y="637"/>
                </a:lnTo>
                <a:lnTo>
                  <a:pt x="3492" y="639"/>
                </a:lnTo>
                <a:lnTo>
                  <a:pt x="3490" y="639"/>
                </a:lnTo>
                <a:lnTo>
                  <a:pt x="3485" y="639"/>
                </a:lnTo>
                <a:lnTo>
                  <a:pt x="3481" y="644"/>
                </a:lnTo>
                <a:lnTo>
                  <a:pt x="3478" y="649"/>
                </a:lnTo>
                <a:lnTo>
                  <a:pt x="3481" y="653"/>
                </a:lnTo>
                <a:lnTo>
                  <a:pt x="3488" y="656"/>
                </a:lnTo>
                <a:lnTo>
                  <a:pt x="3490" y="653"/>
                </a:lnTo>
                <a:lnTo>
                  <a:pt x="3495" y="649"/>
                </a:lnTo>
                <a:lnTo>
                  <a:pt x="3499" y="649"/>
                </a:lnTo>
                <a:lnTo>
                  <a:pt x="3504" y="649"/>
                </a:lnTo>
                <a:lnTo>
                  <a:pt x="3507" y="646"/>
                </a:lnTo>
                <a:lnTo>
                  <a:pt x="3509" y="644"/>
                </a:lnTo>
                <a:lnTo>
                  <a:pt x="3507" y="637"/>
                </a:lnTo>
                <a:lnTo>
                  <a:pt x="3502" y="635"/>
                </a:lnTo>
                <a:lnTo>
                  <a:pt x="3504" y="632"/>
                </a:lnTo>
                <a:lnTo>
                  <a:pt x="3507" y="632"/>
                </a:lnTo>
                <a:lnTo>
                  <a:pt x="3511" y="632"/>
                </a:lnTo>
                <a:lnTo>
                  <a:pt x="3514" y="635"/>
                </a:lnTo>
                <a:lnTo>
                  <a:pt x="3514" y="637"/>
                </a:lnTo>
                <a:lnTo>
                  <a:pt x="3514" y="639"/>
                </a:lnTo>
                <a:lnTo>
                  <a:pt x="3514" y="644"/>
                </a:lnTo>
                <a:lnTo>
                  <a:pt x="3518" y="649"/>
                </a:lnTo>
                <a:lnTo>
                  <a:pt x="3528" y="642"/>
                </a:lnTo>
                <a:lnTo>
                  <a:pt x="3533" y="635"/>
                </a:lnTo>
                <a:lnTo>
                  <a:pt x="3533" y="632"/>
                </a:lnTo>
                <a:lnTo>
                  <a:pt x="3533" y="630"/>
                </a:lnTo>
                <a:lnTo>
                  <a:pt x="3535" y="632"/>
                </a:lnTo>
                <a:lnTo>
                  <a:pt x="3542" y="635"/>
                </a:lnTo>
                <a:lnTo>
                  <a:pt x="3549" y="632"/>
                </a:lnTo>
                <a:lnTo>
                  <a:pt x="3556" y="630"/>
                </a:lnTo>
                <a:lnTo>
                  <a:pt x="3556" y="632"/>
                </a:lnTo>
                <a:lnTo>
                  <a:pt x="3556" y="635"/>
                </a:lnTo>
                <a:lnTo>
                  <a:pt x="3561" y="630"/>
                </a:lnTo>
                <a:lnTo>
                  <a:pt x="3566" y="623"/>
                </a:lnTo>
                <a:lnTo>
                  <a:pt x="3568" y="623"/>
                </a:lnTo>
                <a:lnTo>
                  <a:pt x="3568" y="627"/>
                </a:lnTo>
                <a:lnTo>
                  <a:pt x="3568" y="630"/>
                </a:lnTo>
                <a:lnTo>
                  <a:pt x="3573" y="625"/>
                </a:lnTo>
                <a:lnTo>
                  <a:pt x="3580" y="618"/>
                </a:lnTo>
                <a:lnTo>
                  <a:pt x="3580" y="613"/>
                </a:lnTo>
                <a:lnTo>
                  <a:pt x="3578" y="608"/>
                </a:lnTo>
                <a:lnTo>
                  <a:pt x="3580" y="604"/>
                </a:lnTo>
                <a:lnTo>
                  <a:pt x="3582" y="597"/>
                </a:lnTo>
                <a:lnTo>
                  <a:pt x="3582" y="592"/>
                </a:lnTo>
                <a:lnTo>
                  <a:pt x="3582" y="587"/>
                </a:lnTo>
                <a:lnTo>
                  <a:pt x="3589" y="580"/>
                </a:lnTo>
                <a:lnTo>
                  <a:pt x="3594" y="568"/>
                </a:lnTo>
                <a:lnTo>
                  <a:pt x="3592" y="561"/>
                </a:lnTo>
                <a:lnTo>
                  <a:pt x="3589" y="554"/>
                </a:lnTo>
                <a:lnTo>
                  <a:pt x="3587" y="547"/>
                </a:lnTo>
                <a:lnTo>
                  <a:pt x="3580" y="545"/>
                </a:lnTo>
                <a:lnTo>
                  <a:pt x="3580" y="547"/>
                </a:lnTo>
                <a:lnTo>
                  <a:pt x="3580" y="549"/>
                </a:lnTo>
                <a:close/>
                <a:moveTo>
                  <a:pt x="1890" y="324"/>
                </a:moveTo>
                <a:lnTo>
                  <a:pt x="1888" y="324"/>
                </a:lnTo>
                <a:lnTo>
                  <a:pt x="1886" y="324"/>
                </a:lnTo>
                <a:lnTo>
                  <a:pt x="1883" y="331"/>
                </a:lnTo>
                <a:lnTo>
                  <a:pt x="1879" y="338"/>
                </a:lnTo>
                <a:lnTo>
                  <a:pt x="1874" y="336"/>
                </a:lnTo>
                <a:lnTo>
                  <a:pt x="1871" y="334"/>
                </a:lnTo>
                <a:lnTo>
                  <a:pt x="1871" y="336"/>
                </a:lnTo>
                <a:lnTo>
                  <a:pt x="1869" y="336"/>
                </a:lnTo>
                <a:lnTo>
                  <a:pt x="1871" y="341"/>
                </a:lnTo>
                <a:lnTo>
                  <a:pt x="1874" y="341"/>
                </a:lnTo>
                <a:lnTo>
                  <a:pt x="1876" y="341"/>
                </a:lnTo>
                <a:lnTo>
                  <a:pt x="1879" y="341"/>
                </a:lnTo>
                <a:lnTo>
                  <a:pt x="1879" y="345"/>
                </a:lnTo>
                <a:lnTo>
                  <a:pt x="1874" y="348"/>
                </a:lnTo>
                <a:lnTo>
                  <a:pt x="1876" y="353"/>
                </a:lnTo>
                <a:lnTo>
                  <a:pt x="1881" y="350"/>
                </a:lnTo>
                <a:lnTo>
                  <a:pt x="1881" y="353"/>
                </a:lnTo>
                <a:lnTo>
                  <a:pt x="1881" y="357"/>
                </a:lnTo>
                <a:lnTo>
                  <a:pt x="1881" y="360"/>
                </a:lnTo>
                <a:lnTo>
                  <a:pt x="1881" y="364"/>
                </a:lnTo>
                <a:lnTo>
                  <a:pt x="1886" y="360"/>
                </a:lnTo>
                <a:lnTo>
                  <a:pt x="1888" y="357"/>
                </a:lnTo>
                <a:lnTo>
                  <a:pt x="1888" y="362"/>
                </a:lnTo>
                <a:lnTo>
                  <a:pt x="1890" y="364"/>
                </a:lnTo>
                <a:lnTo>
                  <a:pt x="1886" y="369"/>
                </a:lnTo>
                <a:lnTo>
                  <a:pt x="1890" y="374"/>
                </a:lnTo>
                <a:lnTo>
                  <a:pt x="1895" y="374"/>
                </a:lnTo>
                <a:lnTo>
                  <a:pt x="1898" y="374"/>
                </a:lnTo>
                <a:lnTo>
                  <a:pt x="1902" y="374"/>
                </a:lnTo>
                <a:lnTo>
                  <a:pt x="1905" y="372"/>
                </a:lnTo>
                <a:lnTo>
                  <a:pt x="1905" y="379"/>
                </a:lnTo>
                <a:lnTo>
                  <a:pt x="1909" y="381"/>
                </a:lnTo>
                <a:lnTo>
                  <a:pt x="1909" y="386"/>
                </a:lnTo>
                <a:lnTo>
                  <a:pt x="1909" y="388"/>
                </a:lnTo>
                <a:lnTo>
                  <a:pt x="1900" y="391"/>
                </a:lnTo>
                <a:lnTo>
                  <a:pt x="1893" y="398"/>
                </a:lnTo>
                <a:lnTo>
                  <a:pt x="1895" y="398"/>
                </a:lnTo>
                <a:lnTo>
                  <a:pt x="1900" y="400"/>
                </a:lnTo>
                <a:lnTo>
                  <a:pt x="1900" y="402"/>
                </a:lnTo>
                <a:lnTo>
                  <a:pt x="1893" y="405"/>
                </a:lnTo>
                <a:lnTo>
                  <a:pt x="1886" y="407"/>
                </a:lnTo>
                <a:lnTo>
                  <a:pt x="1888" y="414"/>
                </a:lnTo>
                <a:lnTo>
                  <a:pt x="1893" y="414"/>
                </a:lnTo>
                <a:lnTo>
                  <a:pt x="1898" y="414"/>
                </a:lnTo>
                <a:lnTo>
                  <a:pt x="1902" y="414"/>
                </a:lnTo>
                <a:lnTo>
                  <a:pt x="1890" y="424"/>
                </a:lnTo>
                <a:lnTo>
                  <a:pt x="1879" y="433"/>
                </a:lnTo>
                <a:lnTo>
                  <a:pt x="1881" y="433"/>
                </a:lnTo>
                <a:lnTo>
                  <a:pt x="1883" y="433"/>
                </a:lnTo>
                <a:lnTo>
                  <a:pt x="1886" y="433"/>
                </a:lnTo>
                <a:lnTo>
                  <a:pt x="1888" y="433"/>
                </a:lnTo>
                <a:lnTo>
                  <a:pt x="1890" y="431"/>
                </a:lnTo>
                <a:lnTo>
                  <a:pt x="1898" y="431"/>
                </a:lnTo>
                <a:lnTo>
                  <a:pt x="1905" y="431"/>
                </a:lnTo>
                <a:lnTo>
                  <a:pt x="1905" y="428"/>
                </a:lnTo>
                <a:lnTo>
                  <a:pt x="1907" y="426"/>
                </a:lnTo>
                <a:lnTo>
                  <a:pt x="1912" y="426"/>
                </a:lnTo>
                <a:lnTo>
                  <a:pt x="1919" y="426"/>
                </a:lnTo>
                <a:lnTo>
                  <a:pt x="1940" y="424"/>
                </a:lnTo>
                <a:lnTo>
                  <a:pt x="1959" y="421"/>
                </a:lnTo>
                <a:lnTo>
                  <a:pt x="1959" y="419"/>
                </a:lnTo>
                <a:lnTo>
                  <a:pt x="1959" y="417"/>
                </a:lnTo>
                <a:lnTo>
                  <a:pt x="1957" y="417"/>
                </a:lnTo>
                <a:lnTo>
                  <a:pt x="1954" y="417"/>
                </a:lnTo>
                <a:lnTo>
                  <a:pt x="1954" y="414"/>
                </a:lnTo>
                <a:lnTo>
                  <a:pt x="1954" y="412"/>
                </a:lnTo>
                <a:lnTo>
                  <a:pt x="1964" y="409"/>
                </a:lnTo>
                <a:lnTo>
                  <a:pt x="1969" y="402"/>
                </a:lnTo>
                <a:lnTo>
                  <a:pt x="1966" y="400"/>
                </a:lnTo>
                <a:lnTo>
                  <a:pt x="1966" y="395"/>
                </a:lnTo>
                <a:lnTo>
                  <a:pt x="1957" y="395"/>
                </a:lnTo>
                <a:lnTo>
                  <a:pt x="1950" y="395"/>
                </a:lnTo>
                <a:lnTo>
                  <a:pt x="1950" y="393"/>
                </a:lnTo>
                <a:lnTo>
                  <a:pt x="1950" y="391"/>
                </a:lnTo>
                <a:lnTo>
                  <a:pt x="1947" y="386"/>
                </a:lnTo>
                <a:lnTo>
                  <a:pt x="1945" y="379"/>
                </a:lnTo>
                <a:lnTo>
                  <a:pt x="1938" y="374"/>
                </a:lnTo>
                <a:lnTo>
                  <a:pt x="1933" y="372"/>
                </a:lnTo>
                <a:lnTo>
                  <a:pt x="1926" y="362"/>
                </a:lnTo>
                <a:lnTo>
                  <a:pt x="1912" y="355"/>
                </a:lnTo>
                <a:lnTo>
                  <a:pt x="1912" y="353"/>
                </a:lnTo>
                <a:lnTo>
                  <a:pt x="1912" y="350"/>
                </a:lnTo>
                <a:lnTo>
                  <a:pt x="1921" y="345"/>
                </a:lnTo>
                <a:lnTo>
                  <a:pt x="1926" y="336"/>
                </a:lnTo>
                <a:lnTo>
                  <a:pt x="1924" y="336"/>
                </a:lnTo>
                <a:lnTo>
                  <a:pt x="1924" y="334"/>
                </a:lnTo>
                <a:lnTo>
                  <a:pt x="1912" y="334"/>
                </a:lnTo>
                <a:lnTo>
                  <a:pt x="1902" y="334"/>
                </a:lnTo>
                <a:lnTo>
                  <a:pt x="1907" y="329"/>
                </a:lnTo>
                <a:lnTo>
                  <a:pt x="1909" y="322"/>
                </a:lnTo>
                <a:lnTo>
                  <a:pt x="1900" y="322"/>
                </a:lnTo>
                <a:lnTo>
                  <a:pt x="1890" y="324"/>
                </a:lnTo>
                <a:close/>
                <a:moveTo>
                  <a:pt x="3050" y="1011"/>
                </a:moveTo>
                <a:lnTo>
                  <a:pt x="3078" y="1052"/>
                </a:lnTo>
                <a:lnTo>
                  <a:pt x="3097" y="1078"/>
                </a:lnTo>
                <a:lnTo>
                  <a:pt x="3114" y="1106"/>
                </a:lnTo>
                <a:lnTo>
                  <a:pt x="3135" y="1134"/>
                </a:lnTo>
                <a:lnTo>
                  <a:pt x="3159" y="1156"/>
                </a:lnTo>
                <a:lnTo>
                  <a:pt x="3168" y="1156"/>
                </a:lnTo>
                <a:lnTo>
                  <a:pt x="3175" y="1156"/>
                </a:lnTo>
                <a:lnTo>
                  <a:pt x="3175" y="1118"/>
                </a:lnTo>
                <a:lnTo>
                  <a:pt x="3185" y="1111"/>
                </a:lnTo>
                <a:lnTo>
                  <a:pt x="3173" y="1099"/>
                </a:lnTo>
                <a:lnTo>
                  <a:pt x="3166" y="1108"/>
                </a:lnTo>
                <a:lnTo>
                  <a:pt x="3173" y="1111"/>
                </a:lnTo>
                <a:lnTo>
                  <a:pt x="3173" y="1113"/>
                </a:lnTo>
                <a:lnTo>
                  <a:pt x="3159" y="1104"/>
                </a:lnTo>
                <a:lnTo>
                  <a:pt x="3159" y="1097"/>
                </a:lnTo>
                <a:lnTo>
                  <a:pt x="3147" y="1082"/>
                </a:lnTo>
                <a:lnTo>
                  <a:pt x="3149" y="1082"/>
                </a:lnTo>
                <a:lnTo>
                  <a:pt x="3149" y="1078"/>
                </a:lnTo>
                <a:lnTo>
                  <a:pt x="3145" y="1073"/>
                </a:lnTo>
                <a:lnTo>
                  <a:pt x="3142" y="1073"/>
                </a:lnTo>
                <a:lnTo>
                  <a:pt x="3140" y="1066"/>
                </a:lnTo>
                <a:lnTo>
                  <a:pt x="3135" y="1068"/>
                </a:lnTo>
                <a:lnTo>
                  <a:pt x="3126" y="1059"/>
                </a:lnTo>
                <a:lnTo>
                  <a:pt x="3119" y="1052"/>
                </a:lnTo>
                <a:lnTo>
                  <a:pt x="3111" y="1052"/>
                </a:lnTo>
                <a:lnTo>
                  <a:pt x="3090" y="1028"/>
                </a:lnTo>
                <a:lnTo>
                  <a:pt x="3062" y="1011"/>
                </a:lnTo>
                <a:lnTo>
                  <a:pt x="3052" y="1006"/>
                </a:lnTo>
                <a:lnTo>
                  <a:pt x="3050" y="1011"/>
                </a:lnTo>
                <a:close/>
                <a:moveTo>
                  <a:pt x="2510" y="1241"/>
                </a:moveTo>
                <a:lnTo>
                  <a:pt x="2513" y="1243"/>
                </a:lnTo>
                <a:lnTo>
                  <a:pt x="2513" y="1246"/>
                </a:lnTo>
                <a:lnTo>
                  <a:pt x="2508" y="1253"/>
                </a:lnTo>
                <a:lnTo>
                  <a:pt x="2501" y="1258"/>
                </a:lnTo>
                <a:lnTo>
                  <a:pt x="2499" y="1265"/>
                </a:lnTo>
                <a:lnTo>
                  <a:pt x="2496" y="1269"/>
                </a:lnTo>
                <a:lnTo>
                  <a:pt x="2489" y="1277"/>
                </a:lnTo>
                <a:lnTo>
                  <a:pt x="2482" y="1284"/>
                </a:lnTo>
                <a:lnTo>
                  <a:pt x="2480" y="1284"/>
                </a:lnTo>
                <a:lnTo>
                  <a:pt x="2475" y="1284"/>
                </a:lnTo>
                <a:lnTo>
                  <a:pt x="2468" y="1286"/>
                </a:lnTo>
                <a:lnTo>
                  <a:pt x="2461" y="1291"/>
                </a:lnTo>
                <a:lnTo>
                  <a:pt x="2458" y="1298"/>
                </a:lnTo>
                <a:lnTo>
                  <a:pt x="2456" y="1307"/>
                </a:lnTo>
                <a:lnTo>
                  <a:pt x="2458" y="1324"/>
                </a:lnTo>
                <a:lnTo>
                  <a:pt x="2461" y="1333"/>
                </a:lnTo>
                <a:lnTo>
                  <a:pt x="2461" y="1336"/>
                </a:lnTo>
                <a:lnTo>
                  <a:pt x="2461" y="1338"/>
                </a:lnTo>
                <a:lnTo>
                  <a:pt x="2451" y="1355"/>
                </a:lnTo>
                <a:lnTo>
                  <a:pt x="2449" y="1376"/>
                </a:lnTo>
                <a:lnTo>
                  <a:pt x="2454" y="1397"/>
                </a:lnTo>
                <a:lnTo>
                  <a:pt x="2470" y="1412"/>
                </a:lnTo>
                <a:lnTo>
                  <a:pt x="2473" y="1412"/>
                </a:lnTo>
                <a:lnTo>
                  <a:pt x="2475" y="1412"/>
                </a:lnTo>
                <a:lnTo>
                  <a:pt x="2480" y="1409"/>
                </a:lnTo>
                <a:lnTo>
                  <a:pt x="2489" y="1407"/>
                </a:lnTo>
                <a:lnTo>
                  <a:pt x="2501" y="1383"/>
                </a:lnTo>
                <a:lnTo>
                  <a:pt x="2508" y="1355"/>
                </a:lnTo>
                <a:lnTo>
                  <a:pt x="2513" y="1341"/>
                </a:lnTo>
                <a:lnTo>
                  <a:pt x="2517" y="1326"/>
                </a:lnTo>
                <a:lnTo>
                  <a:pt x="2520" y="1310"/>
                </a:lnTo>
                <a:lnTo>
                  <a:pt x="2525" y="1296"/>
                </a:lnTo>
                <a:lnTo>
                  <a:pt x="2525" y="1291"/>
                </a:lnTo>
                <a:lnTo>
                  <a:pt x="2525" y="1284"/>
                </a:lnTo>
                <a:lnTo>
                  <a:pt x="2527" y="1286"/>
                </a:lnTo>
                <a:lnTo>
                  <a:pt x="2529" y="1286"/>
                </a:lnTo>
                <a:lnTo>
                  <a:pt x="2532" y="1284"/>
                </a:lnTo>
                <a:lnTo>
                  <a:pt x="2532" y="1279"/>
                </a:lnTo>
                <a:lnTo>
                  <a:pt x="2532" y="1277"/>
                </a:lnTo>
                <a:lnTo>
                  <a:pt x="2529" y="1267"/>
                </a:lnTo>
                <a:lnTo>
                  <a:pt x="2527" y="1253"/>
                </a:lnTo>
                <a:lnTo>
                  <a:pt x="2522" y="1243"/>
                </a:lnTo>
                <a:lnTo>
                  <a:pt x="2515" y="1236"/>
                </a:lnTo>
                <a:lnTo>
                  <a:pt x="2513" y="1239"/>
                </a:lnTo>
                <a:lnTo>
                  <a:pt x="2510" y="1241"/>
                </a:lnTo>
                <a:close/>
                <a:moveTo>
                  <a:pt x="3279" y="1021"/>
                </a:moveTo>
                <a:lnTo>
                  <a:pt x="3279" y="1014"/>
                </a:lnTo>
                <a:lnTo>
                  <a:pt x="3261" y="1033"/>
                </a:lnTo>
                <a:lnTo>
                  <a:pt x="3246" y="1042"/>
                </a:lnTo>
                <a:lnTo>
                  <a:pt x="3234" y="1049"/>
                </a:lnTo>
                <a:lnTo>
                  <a:pt x="3234" y="1061"/>
                </a:lnTo>
                <a:lnTo>
                  <a:pt x="3213" y="1054"/>
                </a:lnTo>
                <a:lnTo>
                  <a:pt x="3208" y="1070"/>
                </a:lnTo>
                <a:lnTo>
                  <a:pt x="3208" y="1073"/>
                </a:lnTo>
                <a:lnTo>
                  <a:pt x="3211" y="1078"/>
                </a:lnTo>
                <a:lnTo>
                  <a:pt x="3211" y="1085"/>
                </a:lnTo>
                <a:lnTo>
                  <a:pt x="3220" y="1106"/>
                </a:lnTo>
                <a:lnTo>
                  <a:pt x="3223" y="1111"/>
                </a:lnTo>
                <a:lnTo>
                  <a:pt x="3223" y="1118"/>
                </a:lnTo>
                <a:lnTo>
                  <a:pt x="3234" y="1120"/>
                </a:lnTo>
                <a:lnTo>
                  <a:pt x="3242" y="1120"/>
                </a:lnTo>
                <a:lnTo>
                  <a:pt x="3246" y="1125"/>
                </a:lnTo>
                <a:lnTo>
                  <a:pt x="3263" y="1123"/>
                </a:lnTo>
                <a:lnTo>
                  <a:pt x="3265" y="1125"/>
                </a:lnTo>
                <a:lnTo>
                  <a:pt x="3272" y="1125"/>
                </a:lnTo>
                <a:lnTo>
                  <a:pt x="3275" y="1134"/>
                </a:lnTo>
                <a:lnTo>
                  <a:pt x="3289" y="1130"/>
                </a:lnTo>
                <a:lnTo>
                  <a:pt x="3296" y="1130"/>
                </a:lnTo>
                <a:lnTo>
                  <a:pt x="3294" y="1123"/>
                </a:lnTo>
                <a:lnTo>
                  <a:pt x="3296" y="1120"/>
                </a:lnTo>
                <a:lnTo>
                  <a:pt x="3296" y="1113"/>
                </a:lnTo>
                <a:lnTo>
                  <a:pt x="3298" y="1111"/>
                </a:lnTo>
                <a:lnTo>
                  <a:pt x="3296" y="1104"/>
                </a:lnTo>
                <a:lnTo>
                  <a:pt x="3310" y="1092"/>
                </a:lnTo>
                <a:lnTo>
                  <a:pt x="3310" y="1078"/>
                </a:lnTo>
                <a:lnTo>
                  <a:pt x="3315" y="1070"/>
                </a:lnTo>
                <a:lnTo>
                  <a:pt x="3320" y="1070"/>
                </a:lnTo>
                <a:lnTo>
                  <a:pt x="3327" y="1070"/>
                </a:lnTo>
                <a:lnTo>
                  <a:pt x="3327" y="1068"/>
                </a:lnTo>
                <a:lnTo>
                  <a:pt x="3315" y="1054"/>
                </a:lnTo>
                <a:lnTo>
                  <a:pt x="3315" y="1052"/>
                </a:lnTo>
                <a:lnTo>
                  <a:pt x="3308" y="1037"/>
                </a:lnTo>
                <a:lnTo>
                  <a:pt x="3310" y="1030"/>
                </a:lnTo>
                <a:lnTo>
                  <a:pt x="3310" y="1025"/>
                </a:lnTo>
                <a:lnTo>
                  <a:pt x="3315" y="1025"/>
                </a:lnTo>
                <a:lnTo>
                  <a:pt x="3320" y="1023"/>
                </a:lnTo>
                <a:lnTo>
                  <a:pt x="3320" y="1018"/>
                </a:lnTo>
                <a:lnTo>
                  <a:pt x="3329" y="1014"/>
                </a:lnTo>
                <a:lnTo>
                  <a:pt x="3313" y="995"/>
                </a:lnTo>
                <a:lnTo>
                  <a:pt x="3303" y="992"/>
                </a:lnTo>
                <a:lnTo>
                  <a:pt x="3301" y="992"/>
                </a:lnTo>
                <a:lnTo>
                  <a:pt x="3291" y="1004"/>
                </a:lnTo>
                <a:lnTo>
                  <a:pt x="3284" y="1011"/>
                </a:lnTo>
                <a:lnTo>
                  <a:pt x="3279" y="1021"/>
                </a:lnTo>
                <a:close/>
                <a:moveTo>
                  <a:pt x="3466" y="1094"/>
                </a:moveTo>
                <a:lnTo>
                  <a:pt x="3483" y="1085"/>
                </a:lnTo>
                <a:lnTo>
                  <a:pt x="3502" y="1089"/>
                </a:lnTo>
                <a:lnTo>
                  <a:pt x="3504" y="1111"/>
                </a:lnTo>
                <a:lnTo>
                  <a:pt x="3516" y="1123"/>
                </a:lnTo>
                <a:lnTo>
                  <a:pt x="3528" y="1108"/>
                </a:lnTo>
                <a:lnTo>
                  <a:pt x="3544" y="1099"/>
                </a:lnTo>
                <a:lnTo>
                  <a:pt x="3568" y="1108"/>
                </a:lnTo>
                <a:lnTo>
                  <a:pt x="3592" y="1118"/>
                </a:lnTo>
                <a:lnTo>
                  <a:pt x="3637" y="1142"/>
                </a:lnTo>
                <a:lnTo>
                  <a:pt x="3639" y="1151"/>
                </a:lnTo>
                <a:lnTo>
                  <a:pt x="3663" y="1168"/>
                </a:lnTo>
                <a:lnTo>
                  <a:pt x="3653" y="1170"/>
                </a:lnTo>
                <a:lnTo>
                  <a:pt x="3665" y="1184"/>
                </a:lnTo>
                <a:lnTo>
                  <a:pt x="3677" y="1196"/>
                </a:lnTo>
                <a:lnTo>
                  <a:pt x="3684" y="1208"/>
                </a:lnTo>
                <a:lnTo>
                  <a:pt x="3694" y="1213"/>
                </a:lnTo>
                <a:lnTo>
                  <a:pt x="3694" y="1217"/>
                </a:lnTo>
                <a:lnTo>
                  <a:pt x="3691" y="1217"/>
                </a:lnTo>
                <a:lnTo>
                  <a:pt x="3689" y="1217"/>
                </a:lnTo>
                <a:lnTo>
                  <a:pt x="3679" y="1215"/>
                </a:lnTo>
                <a:lnTo>
                  <a:pt x="3668" y="1213"/>
                </a:lnTo>
                <a:lnTo>
                  <a:pt x="3658" y="1210"/>
                </a:lnTo>
                <a:lnTo>
                  <a:pt x="3651" y="1203"/>
                </a:lnTo>
                <a:lnTo>
                  <a:pt x="3623" y="1182"/>
                </a:lnTo>
                <a:lnTo>
                  <a:pt x="3615" y="1182"/>
                </a:lnTo>
                <a:lnTo>
                  <a:pt x="3611" y="1187"/>
                </a:lnTo>
                <a:lnTo>
                  <a:pt x="3606" y="1189"/>
                </a:lnTo>
                <a:lnTo>
                  <a:pt x="3608" y="1194"/>
                </a:lnTo>
                <a:lnTo>
                  <a:pt x="3608" y="1198"/>
                </a:lnTo>
                <a:lnTo>
                  <a:pt x="3608" y="1201"/>
                </a:lnTo>
                <a:lnTo>
                  <a:pt x="3582" y="1201"/>
                </a:lnTo>
                <a:lnTo>
                  <a:pt x="3568" y="1187"/>
                </a:lnTo>
                <a:lnTo>
                  <a:pt x="3556" y="1187"/>
                </a:lnTo>
                <a:lnTo>
                  <a:pt x="3549" y="1189"/>
                </a:lnTo>
                <a:lnTo>
                  <a:pt x="3547" y="1189"/>
                </a:lnTo>
                <a:lnTo>
                  <a:pt x="3542" y="1184"/>
                </a:lnTo>
                <a:lnTo>
                  <a:pt x="3552" y="1175"/>
                </a:lnTo>
                <a:lnTo>
                  <a:pt x="3556" y="1175"/>
                </a:lnTo>
                <a:lnTo>
                  <a:pt x="3556" y="1170"/>
                </a:lnTo>
                <a:lnTo>
                  <a:pt x="3547" y="1151"/>
                </a:lnTo>
                <a:lnTo>
                  <a:pt x="3530" y="1144"/>
                </a:lnTo>
                <a:lnTo>
                  <a:pt x="3511" y="1137"/>
                </a:lnTo>
                <a:lnTo>
                  <a:pt x="3495" y="1127"/>
                </a:lnTo>
                <a:lnTo>
                  <a:pt x="3495" y="1132"/>
                </a:lnTo>
                <a:lnTo>
                  <a:pt x="3488" y="1132"/>
                </a:lnTo>
                <a:lnTo>
                  <a:pt x="3485" y="1130"/>
                </a:lnTo>
                <a:lnTo>
                  <a:pt x="3485" y="1123"/>
                </a:lnTo>
                <a:lnTo>
                  <a:pt x="3476" y="1115"/>
                </a:lnTo>
                <a:lnTo>
                  <a:pt x="3483" y="1113"/>
                </a:lnTo>
                <a:lnTo>
                  <a:pt x="3490" y="1111"/>
                </a:lnTo>
                <a:lnTo>
                  <a:pt x="3497" y="1113"/>
                </a:lnTo>
                <a:lnTo>
                  <a:pt x="3497" y="1111"/>
                </a:lnTo>
                <a:lnTo>
                  <a:pt x="3481" y="1111"/>
                </a:lnTo>
                <a:lnTo>
                  <a:pt x="3476" y="1101"/>
                </a:lnTo>
                <a:lnTo>
                  <a:pt x="3462" y="1094"/>
                </a:lnTo>
                <a:lnTo>
                  <a:pt x="3466" y="1094"/>
                </a:lnTo>
                <a:close/>
                <a:moveTo>
                  <a:pt x="1095" y="9"/>
                </a:moveTo>
                <a:lnTo>
                  <a:pt x="1088" y="7"/>
                </a:lnTo>
                <a:lnTo>
                  <a:pt x="1079" y="7"/>
                </a:lnTo>
                <a:lnTo>
                  <a:pt x="1069" y="7"/>
                </a:lnTo>
                <a:lnTo>
                  <a:pt x="1060" y="7"/>
                </a:lnTo>
                <a:lnTo>
                  <a:pt x="1055" y="7"/>
                </a:lnTo>
                <a:lnTo>
                  <a:pt x="1050" y="9"/>
                </a:lnTo>
                <a:lnTo>
                  <a:pt x="1048" y="7"/>
                </a:lnTo>
                <a:lnTo>
                  <a:pt x="1043" y="7"/>
                </a:lnTo>
                <a:lnTo>
                  <a:pt x="1036" y="7"/>
                </a:lnTo>
                <a:lnTo>
                  <a:pt x="1029" y="7"/>
                </a:lnTo>
                <a:lnTo>
                  <a:pt x="1017" y="7"/>
                </a:lnTo>
                <a:lnTo>
                  <a:pt x="1008" y="9"/>
                </a:lnTo>
                <a:lnTo>
                  <a:pt x="1005" y="9"/>
                </a:lnTo>
                <a:lnTo>
                  <a:pt x="1003" y="11"/>
                </a:lnTo>
                <a:lnTo>
                  <a:pt x="998" y="11"/>
                </a:lnTo>
                <a:lnTo>
                  <a:pt x="994" y="11"/>
                </a:lnTo>
                <a:lnTo>
                  <a:pt x="991" y="14"/>
                </a:lnTo>
                <a:lnTo>
                  <a:pt x="989" y="19"/>
                </a:lnTo>
                <a:lnTo>
                  <a:pt x="975" y="14"/>
                </a:lnTo>
                <a:lnTo>
                  <a:pt x="960" y="14"/>
                </a:lnTo>
                <a:lnTo>
                  <a:pt x="951" y="14"/>
                </a:lnTo>
                <a:lnTo>
                  <a:pt x="942" y="16"/>
                </a:lnTo>
                <a:lnTo>
                  <a:pt x="942" y="19"/>
                </a:lnTo>
                <a:lnTo>
                  <a:pt x="932" y="19"/>
                </a:lnTo>
                <a:lnTo>
                  <a:pt x="923" y="19"/>
                </a:lnTo>
                <a:lnTo>
                  <a:pt x="913" y="19"/>
                </a:lnTo>
                <a:lnTo>
                  <a:pt x="901" y="21"/>
                </a:lnTo>
                <a:lnTo>
                  <a:pt x="892" y="21"/>
                </a:lnTo>
                <a:lnTo>
                  <a:pt x="885" y="26"/>
                </a:lnTo>
                <a:lnTo>
                  <a:pt x="889" y="26"/>
                </a:lnTo>
                <a:lnTo>
                  <a:pt x="897" y="26"/>
                </a:lnTo>
                <a:lnTo>
                  <a:pt x="897" y="28"/>
                </a:lnTo>
                <a:lnTo>
                  <a:pt x="901" y="28"/>
                </a:lnTo>
                <a:lnTo>
                  <a:pt x="904" y="28"/>
                </a:lnTo>
                <a:lnTo>
                  <a:pt x="904" y="30"/>
                </a:lnTo>
                <a:lnTo>
                  <a:pt x="904" y="33"/>
                </a:lnTo>
                <a:lnTo>
                  <a:pt x="906" y="33"/>
                </a:lnTo>
                <a:lnTo>
                  <a:pt x="911" y="33"/>
                </a:lnTo>
                <a:lnTo>
                  <a:pt x="911" y="35"/>
                </a:lnTo>
                <a:lnTo>
                  <a:pt x="916" y="38"/>
                </a:lnTo>
                <a:lnTo>
                  <a:pt x="920" y="38"/>
                </a:lnTo>
                <a:lnTo>
                  <a:pt x="920" y="40"/>
                </a:lnTo>
                <a:lnTo>
                  <a:pt x="920" y="42"/>
                </a:lnTo>
                <a:lnTo>
                  <a:pt x="916" y="42"/>
                </a:lnTo>
                <a:lnTo>
                  <a:pt x="913" y="42"/>
                </a:lnTo>
                <a:lnTo>
                  <a:pt x="913" y="40"/>
                </a:lnTo>
                <a:lnTo>
                  <a:pt x="911" y="38"/>
                </a:lnTo>
                <a:lnTo>
                  <a:pt x="885" y="33"/>
                </a:lnTo>
                <a:lnTo>
                  <a:pt x="863" y="28"/>
                </a:lnTo>
                <a:lnTo>
                  <a:pt x="861" y="28"/>
                </a:lnTo>
                <a:lnTo>
                  <a:pt x="859" y="28"/>
                </a:lnTo>
                <a:lnTo>
                  <a:pt x="856" y="28"/>
                </a:lnTo>
                <a:lnTo>
                  <a:pt x="856" y="33"/>
                </a:lnTo>
                <a:lnTo>
                  <a:pt x="849" y="33"/>
                </a:lnTo>
                <a:lnTo>
                  <a:pt x="842" y="33"/>
                </a:lnTo>
                <a:lnTo>
                  <a:pt x="840" y="33"/>
                </a:lnTo>
                <a:lnTo>
                  <a:pt x="837" y="35"/>
                </a:lnTo>
                <a:lnTo>
                  <a:pt x="835" y="35"/>
                </a:lnTo>
                <a:lnTo>
                  <a:pt x="830" y="40"/>
                </a:lnTo>
                <a:lnTo>
                  <a:pt x="823" y="45"/>
                </a:lnTo>
                <a:lnTo>
                  <a:pt x="823" y="47"/>
                </a:lnTo>
                <a:lnTo>
                  <a:pt x="830" y="52"/>
                </a:lnTo>
                <a:lnTo>
                  <a:pt x="837" y="54"/>
                </a:lnTo>
                <a:lnTo>
                  <a:pt x="842" y="54"/>
                </a:lnTo>
                <a:lnTo>
                  <a:pt x="847" y="54"/>
                </a:lnTo>
                <a:lnTo>
                  <a:pt x="852" y="56"/>
                </a:lnTo>
                <a:lnTo>
                  <a:pt x="859" y="56"/>
                </a:lnTo>
                <a:lnTo>
                  <a:pt x="856" y="59"/>
                </a:lnTo>
                <a:lnTo>
                  <a:pt x="856" y="64"/>
                </a:lnTo>
                <a:lnTo>
                  <a:pt x="863" y="64"/>
                </a:lnTo>
                <a:lnTo>
                  <a:pt x="871" y="66"/>
                </a:lnTo>
                <a:lnTo>
                  <a:pt x="887" y="71"/>
                </a:lnTo>
                <a:lnTo>
                  <a:pt x="908" y="68"/>
                </a:lnTo>
                <a:lnTo>
                  <a:pt x="911" y="71"/>
                </a:lnTo>
                <a:lnTo>
                  <a:pt x="913" y="71"/>
                </a:lnTo>
                <a:lnTo>
                  <a:pt x="916" y="71"/>
                </a:lnTo>
                <a:lnTo>
                  <a:pt x="918" y="71"/>
                </a:lnTo>
                <a:lnTo>
                  <a:pt x="918" y="68"/>
                </a:lnTo>
                <a:lnTo>
                  <a:pt x="918" y="66"/>
                </a:lnTo>
                <a:lnTo>
                  <a:pt x="920" y="66"/>
                </a:lnTo>
                <a:lnTo>
                  <a:pt x="925" y="66"/>
                </a:lnTo>
                <a:lnTo>
                  <a:pt x="925" y="64"/>
                </a:lnTo>
                <a:lnTo>
                  <a:pt x="925" y="61"/>
                </a:lnTo>
                <a:lnTo>
                  <a:pt x="927" y="61"/>
                </a:lnTo>
                <a:lnTo>
                  <a:pt x="927" y="64"/>
                </a:lnTo>
                <a:lnTo>
                  <a:pt x="930" y="64"/>
                </a:lnTo>
                <a:lnTo>
                  <a:pt x="932" y="64"/>
                </a:lnTo>
                <a:lnTo>
                  <a:pt x="932" y="68"/>
                </a:lnTo>
                <a:lnTo>
                  <a:pt x="930" y="71"/>
                </a:lnTo>
                <a:lnTo>
                  <a:pt x="934" y="71"/>
                </a:lnTo>
                <a:lnTo>
                  <a:pt x="939" y="71"/>
                </a:lnTo>
                <a:lnTo>
                  <a:pt x="944" y="71"/>
                </a:lnTo>
                <a:lnTo>
                  <a:pt x="946" y="68"/>
                </a:lnTo>
                <a:lnTo>
                  <a:pt x="951" y="73"/>
                </a:lnTo>
                <a:lnTo>
                  <a:pt x="956" y="78"/>
                </a:lnTo>
                <a:lnTo>
                  <a:pt x="949" y="75"/>
                </a:lnTo>
                <a:lnTo>
                  <a:pt x="939" y="73"/>
                </a:lnTo>
                <a:lnTo>
                  <a:pt x="934" y="73"/>
                </a:lnTo>
                <a:lnTo>
                  <a:pt x="932" y="73"/>
                </a:lnTo>
                <a:lnTo>
                  <a:pt x="930" y="73"/>
                </a:lnTo>
                <a:lnTo>
                  <a:pt x="925" y="73"/>
                </a:lnTo>
                <a:lnTo>
                  <a:pt x="925" y="75"/>
                </a:lnTo>
                <a:lnTo>
                  <a:pt x="925" y="80"/>
                </a:lnTo>
                <a:lnTo>
                  <a:pt x="927" y="80"/>
                </a:lnTo>
                <a:lnTo>
                  <a:pt x="930" y="80"/>
                </a:lnTo>
                <a:lnTo>
                  <a:pt x="918" y="85"/>
                </a:lnTo>
                <a:lnTo>
                  <a:pt x="906" y="87"/>
                </a:lnTo>
                <a:lnTo>
                  <a:pt x="904" y="87"/>
                </a:lnTo>
                <a:lnTo>
                  <a:pt x="901" y="85"/>
                </a:lnTo>
                <a:lnTo>
                  <a:pt x="899" y="87"/>
                </a:lnTo>
                <a:lnTo>
                  <a:pt x="897" y="92"/>
                </a:lnTo>
                <a:lnTo>
                  <a:pt x="892" y="90"/>
                </a:lnTo>
                <a:lnTo>
                  <a:pt x="889" y="87"/>
                </a:lnTo>
                <a:lnTo>
                  <a:pt x="882" y="87"/>
                </a:lnTo>
                <a:lnTo>
                  <a:pt x="875" y="87"/>
                </a:lnTo>
                <a:lnTo>
                  <a:pt x="868" y="90"/>
                </a:lnTo>
                <a:lnTo>
                  <a:pt x="863" y="90"/>
                </a:lnTo>
                <a:lnTo>
                  <a:pt x="863" y="87"/>
                </a:lnTo>
                <a:lnTo>
                  <a:pt x="861" y="85"/>
                </a:lnTo>
                <a:lnTo>
                  <a:pt x="845" y="85"/>
                </a:lnTo>
                <a:lnTo>
                  <a:pt x="828" y="83"/>
                </a:lnTo>
                <a:lnTo>
                  <a:pt x="826" y="85"/>
                </a:lnTo>
                <a:lnTo>
                  <a:pt x="823" y="90"/>
                </a:lnTo>
                <a:lnTo>
                  <a:pt x="835" y="94"/>
                </a:lnTo>
                <a:lnTo>
                  <a:pt x="845" y="97"/>
                </a:lnTo>
                <a:lnTo>
                  <a:pt x="847" y="97"/>
                </a:lnTo>
                <a:lnTo>
                  <a:pt x="849" y="97"/>
                </a:lnTo>
                <a:lnTo>
                  <a:pt x="863" y="94"/>
                </a:lnTo>
                <a:lnTo>
                  <a:pt x="875" y="101"/>
                </a:lnTo>
                <a:lnTo>
                  <a:pt x="875" y="106"/>
                </a:lnTo>
                <a:lnTo>
                  <a:pt x="873" y="109"/>
                </a:lnTo>
                <a:lnTo>
                  <a:pt x="878" y="113"/>
                </a:lnTo>
                <a:lnTo>
                  <a:pt x="882" y="116"/>
                </a:lnTo>
                <a:lnTo>
                  <a:pt x="901" y="116"/>
                </a:lnTo>
                <a:lnTo>
                  <a:pt x="920" y="116"/>
                </a:lnTo>
                <a:lnTo>
                  <a:pt x="920" y="113"/>
                </a:lnTo>
                <a:lnTo>
                  <a:pt x="920" y="116"/>
                </a:lnTo>
                <a:lnTo>
                  <a:pt x="920" y="118"/>
                </a:lnTo>
                <a:lnTo>
                  <a:pt x="937" y="118"/>
                </a:lnTo>
                <a:lnTo>
                  <a:pt x="956" y="118"/>
                </a:lnTo>
                <a:lnTo>
                  <a:pt x="968" y="118"/>
                </a:lnTo>
                <a:lnTo>
                  <a:pt x="977" y="118"/>
                </a:lnTo>
                <a:lnTo>
                  <a:pt x="977" y="116"/>
                </a:lnTo>
                <a:lnTo>
                  <a:pt x="977" y="113"/>
                </a:lnTo>
                <a:lnTo>
                  <a:pt x="979" y="113"/>
                </a:lnTo>
                <a:lnTo>
                  <a:pt x="982" y="113"/>
                </a:lnTo>
                <a:lnTo>
                  <a:pt x="984" y="118"/>
                </a:lnTo>
                <a:lnTo>
                  <a:pt x="991" y="118"/>
                </a:lnTo>
                <a:lnTo>
                  <a:pt x="1003" y="118"/>
                </a:lnTo>
                <a:lnTo>
                  <a:pt x="1013" y="116"/>
                </a:lnTo>
                <a:lnTo>
                  <a:pt x="1020" y="116"/>
                </a:lnTo>
                <a:lnTo>
                  <a:pt x="1024" y="113"/>
                </a:lnTo>
                <a:lnTo>
                  <a:pt x="1024" y="111"/>
                </a:lnTo>
                <a:lnTo>
                  <a:pt x="1022" y="111"/>
                </a:lnTo>
                <a:lnTo>
                  <a:pt x="1022" y="106"/>
                </a:lnTo>
                <a:lnTo>
                  <a:pt x="1022" y="104"/>
                </a:lnTo>
                <a:lnTo>
                  <a:pt x="1010" y="101"/>
                </a:lnTo>
                <a:lnTo>
                  <a:pt x="996" y="99"/>
                </a:lnTo>
                <a:lnTo>
                  <a:pt x="987" y="99"/>
                </a:lnTo>
                <a:lnTo>
                  <a:pt x="977" y="99"/>
                </a:lnTo>
                <a:lnTo>
                  <a:pt x="958" y="101"/>
                </a:lnTo>
                <a:lnTo>
                  <a:pt x="944" y="104"/>
                </a:lnTo>
                <a:lnTo>
                  <a:pt x="927" y="104"/>
                </a:lnTo>
                <a:lnTo>
                  <a:pt x="908" y="104"/>
                </a:lnTo>
                <a:lnTo>
                  <a:pt x="908" y="101"/>
                </a:lnTo>
                <a:lnTo>
                  <a:pt x="908" y="99"/>
                </a:lnTo>
                <a:lnTo>
                  <a:pt x="906" y="99"/>
                </a:lnTo>
                <a:lnTo>
                  <a:pt x="906" y="97"/>
                </a:lnTo>
                <a:lnTo>
                  <a:pt x="908" y="92"/>
                </a:lnTo>
                <a:lnTo>
                  <a:pt x="906" y="92"/>
                </a:lnTo>
                <a:lnTo>
                  <a:pt x="906" y="90"/>
                </a:lnTo>
                <a:lnTo>
                  <a:pt x="908" y="92"/>
                </a:lnTo>
                <a:lnTo>
                  <a:pt x="911" y="92"/>
                </a:lnTo>
                <a:lnTo>
                  <a:pt x="923" y="92"/>
                </a:lnTo>
                <a:lnTo>
                  <a:pt x="934" y="94"/>
                </a:lnTo>
                <a:lnTo>
                  <a:pt x="942" y="94"/>
                </a:lnTo>
                <a:lnTo>
                  <a:pt x="951" y="94"/>
                </a:lnTo>
                <a:lnTo>
                  <a:pt x="977" y="94"/>
                </a:lnTo>
                <a:lnTo>
                  <a:pt x="1005" y="92"/>
                </a:lnTo>
                <a:lnTo>
                  <a:pt x="1005" y="94"/>
                </a:lnTo>
                <a:lnTo>
                  <a:pt x="1005" y="97"/>
                </a:lnTo>
                <a:lnTo>
                  <a:pt x="1036" y="92"/>
                </a:lnTo>
                <a:lnTo>
                  <a:pt x="1029" y="85"/>
                </a:lnTo>
                <a:lnTo>
                  <a:pt x="1027" y="85"/>
                </a:lnTo>
                <a:lnTo>
                  <a:pt x="1024" y="80"/>
                </a:lnTo>
                <a:lnTo>
                  <a:pt x="1031" y="80"/>
                </a:lnTo>
                <a:lnTo>
                  <a:pt x="1036" y="80"/>
                </a:lnTo>
                <a:lnTo>
                  <a:pt x="1041" y="80"/>
                </a:lnTo>
                <a:lnTo>
                  <a:pt x="1041" y="73"/>
                </a:lnTo>
                <a:lnTo>
                  <a:pt x="1050" y="73"/>
                </a:lnTo>
                <a:lnTo>
                  <a:pt x="1062" y="73"/>
                </a:lnTo>
                <a:lnTo>
                  <a:pt x="1069" y="71"/>
                </a:lnTo>
                <a:lnTo>
                  <a:pt x="1072" y="66"/>
                </a:lnTo>
                <a:lnTo>
                  <a:pt x="1074" y="66"/>
                </a:lnTo>
                <a:lnTo>
                  <a:pt x="1076" y="66"/>
                </a:lnTo>
                <a:lnTo>
                  <a:pt x="1079" y="66"/>
                </a:lnTo>
                <a:lnTo>
                  <a:pt x="1081" y="64"/>
                </a:lnTo>
                <a:lnTo>
                  <a:pt x="1081" y="61"/>
                </a:lnTo>
                <a:lnTo>
                  <a:pt x="1079" y="61"/>
                </a:lnTo>
                <a:lnTo>
                  <a:pt x="1088" y="54"/>
                </a:lnTo>
                <a:lnTo>
                  <a:pt x="1095" y="49"/>
                </a:lnTo>
                <a:lnTo>
                  <a:pt x="1102" y="49"/>
                </a:lnTo>
                <a:lnTo>
                  <a:pt x="1107" y="52"/>
                </a:lnTo>
                <a:lnTo>
                  <a:pt x="1112" y="52"/>
                </a:lnTo>
                <a:lnTo>
                  <a:pt x="1114" y="52"/>
                </a:lnTo>
                <a:lnTo>
                  <a:pt x="1119" y="49"/>
                </a:lnTo>
                <a:lnTo>
                  <a:pt x="1126" y="47"/>
                </a:lnTo>
                <a:lnTo>
                  <a:pt x="1126" y="45"/>
                </a:lnTo>
                <a:lnTo>
                  <a:pt x="1128" y="42"/>
                </a:lnTo>
                <a:lnTo>
                  <a:pt x="1128" y="45"/>
                </a:lnTo>
                <a:lnTo>
                  <a:pt x="1159" y="35"/>
                </a:lnTo>
                <a:lnTo>
                  <a:pt x="1192" y="28"/>
                </a:lnTo>
                <a:lnTo>
                  <a:pt x="1190" y="28"/>
                </a:lnTo>
                <a:lnTo>
                  <a:pt x="1190" y="26"/>
                </a:lnTo>
                <a:lnTo>
                  <a:pt x="1211" y="21"/>
                </a:lnTo>
                <a:lnTo>
                  <a:pt x="1235" y="19"/>
                </a:lnTo>
                <a:lnTo>
                  <a:pt x="1225" y="14"/>
                </a:lnTo>
                <a:lnTo>
                  <a:pt x="1209" y="9"/>
                </a:lnTo>
                <a:lnTo>
                  <a:pt x="1192" y="9"/>
                </a:lnTo>
                <a:lnTo>
                  <a:pt x="1178" y="9"/>
                </a:lnTo>
                <a:lnTo>
                  <a:pt x="1176" y="9"/>
                </a:lnTo>
                <a:lnTo>
                  <a:pt x="1171" y="9"/>
                </a:lnTo>
                <a:lnTo>
                  <a:pt x="1171" y="7"/>
                </a:lnTo>
                <a:lnTo>
                  <a:pt x="1164" y="7"/>
                </a:lnTo>
                <a:lnTo>
                  <a:pt x="1155" y="7"/>
                </a:lnTo>
                <a:lnTo>
                  <a:pt x="1128" y="4"/>
                </a:lnTo>
                <a:lnTo>
                  <a:pt x="1105" y="4"/>
                </a:lnTo>
                <a:lnTo>
                  <a:pt x="1102" y="4"/>
                </a:lnTo>
                <a:lnTo>
                  <a:pt x="1098" y="7"/>
                </a:lnTo>
                <a:lnTo>
                  <a:pt x="1095" y="9"/>
                </a:lnTo>
                <a:close/>
                <a:moveTo>
                  <a:pt x="1609" y="0"/>
                </a:moveTo>
                <a:lnTo>
                  <a:pt x="1566" y="0"/>
                </a:lnTo>
                <a:lnTo>
                  <a:pt x="1521" y="0"/>
                </a:lnTo>
                <a:lnTo>
                  <a:pt x="1512" y="0"/>
                </a:lnTo>
                <a:lnTo>
                  <a:pt x="1495" y="4"/>
                </a:lnTo>
                <a:lnTo>
                  <a:pt x="1491" y="4"/>
                </a:lnTo>
                <a:lnTo>
                  <a:pt x="1483" y="2"/>
                </a:lnTo>
                <a:lnTo>
                  <a:pt x="1464" y="2"/>
                </a:lnTo>
                <a:lnTo>
                  <a:pt x="1446" y="2"/>
                </a:lnTo>
                <a:lnTo>
                  <a:pt x="1424" y="4"/>
                </a:lnTo>
                <a:lnTo>
                  <a:pt x="1408" y="9"/>
                </a:lnTo>
                <a:lnTo>
                  <a:pt x="1405" y="9"/>
                </a:lnTo>
                <a:lnTo>
                  <a:pt x="1401" y="9"/>
                </a:lnTo>
                <a:lnTo>
                  <a:pt x="1398" y="11"/>
                </a:lnTo>
                <a:lnTo>
                  <a:pt x="1398" y="14"/>
                </a:lnTo>
                <a:lnTo>
                  <a:pt x="1412" y="19"/>
                </a:lnTo>
                <a:lnTo>
                  <a:pt x="1427" y="21"/>
                </a:lnTo>
                <a:lnTo>
                  <a:pt x="1391" y="16"/>
                </a:lnTo>
                <a:lnTo>
                  <a:pt x="1356" y="11"/>
                </a:lnTo>
                <a:lnTo>
                  <a:pt x="1356" y="14"/>
                </a:lnTo>
                <a:lnTo>
                  <a:pt x="1353" y="16"/>
                </a:lnTo>
                <a:lnTo>
                  <a:pt x="1356" y="19"/>
                </a:lnTo>
                <a:lnTo>
                  <a:pt x="1360" y="21"/>
                </a:lnTo>
                <a:lnTo>
                  <a:pt x="1346" y="19"/>
                </a:lnTo>
                <a:lnTo>
                  <a:pt x="1334" y="16"/>
                </a:lnTo>
                <a:lnTo>
                  <a:pt x="1332" y="16"/>
                </a:lnTo>
                <a:lnTo>
                  <a:pt x="1330" y="16"/>
                </a:lnTo>
                <a:lnTo>
                  <a:pt x="1330" y="21"/>
                </a:lnTo>
                <a:lnTo>
                  <a:pt x="1327" y="21"/>
                </a:lnTo>
                <a:lnTo>
                  <a:pt x="1325" y="21"/>
                </a:lnTo>
                <a:lnTo>
                  <a:pt x="1325" y="19"/>
                </a:lnTo>
                <a:lnTo>
                  <a:pt x="1323" y="16"/>
                </a:lnTo>
                <a:lnTo>
                  <a:pt x="1318" y="16"/>
                </a:lnTo>
                <a:lnTo>
                  <a:pt x="1313" y="14"/>
                </a:lnTo>
                <a:lnTo>
                  <a:pt x="1287" y="16"/>
                </a:lnTo>
                <a:lnTo>
                  <a:pt x="1261" y="21"/>
                </a:lnTo>
                <a:lnTo>
                  <a:pt x="1247" y="21"/>
                </a:lnTo>
                <a:lnTo>
                  <a:pt x="1235" y="26"/>
                </a:lnTo>
                <a:lnTo>
                  <a:pt x="1228" y="30"/>
                </a:lnTo>
                <a:lnTo>
                  <a:pt x="1214" y="28"/>
                </a:lnTo>
                <a:lnTo>
                  <a:pt x="1214" y="30"/>
                </a:lnTo>
                <a:lnTo>
                  <a:pt x="1214" y="33"/>
                </a:lnTo>
                <a:lnTo>
                  <a:pt x="1209" y="33"/>
                </a:lnTo>
                <a:lnTo>
                  <a:pt x="1204" y="33"/>
                </a:lnTo>
                <a:lnTo>
                  <a:pt x="1202" y="33"/>
                </a:lnTo>
                <a:lnTo>
                  <a:pt x="1192" y="33"/>
                </a:lnTo>
                <a:lnTo>
                  <a:pt x="1183" y="38"/>
                </a:lnTo>
                <a:lnTo>
                  <a:pt x="1173" y="38"/>
                </a:lnTo>
                <a:lnTo>
                  <a:pt x="1169" y="47"/>
                </a:lnTo>
                <a:lnTo>
                  <a:pt x="1181" y="47"/>
                </a:lnTo>
                <a:lnTo>
                  <a:pt x="1192" y="47"/>
                </a:lnTo>
                <a:lnTo>
                  <a:pt x="1176" y="56"/>
                </a:lnTo>
                <a:lnTo>
                  <a:pt x="1147" y="59"/>
                </a:lnTo>
                <a:lnTo>
                  <a:pt x="1145" y="61"/>
                </a:lnTo>
                <a:lnTo>
                  <a:pt x="1131" y="61"/>
                </a:lnTo>
                <a:lnTo>
                  <a:pt x="1121" y="64"/>
                </a:lnTo>
                <a:lnTo>
                  <a:pt x="1107" y="64"/>
                </a:lnTo>
                <a:lnTo>
                  <a:pt x="1102" y="73"/>
                </a:lnTo>
                <a:lnTo>
                  <a:pt x="1119" y="75"/>
                </a:lnTo>
                <a:lnTo>
                  <a:pt x="1138" y="80"/>
                </a:lnTo>
                <a:lnTo>
                  <a:pt x="1140" y="80"/>
                </a:lnTo>
                <a:lnTo>
                  <a:pt x="1147" y="80"/>
                </a:lnTo>
                <a:lnTo>
                  <a:pt x="1152" y="78"/>
                </a:lnTo>
                <a:lnTo>
                  <a:pt x="1152" y="80"/>
                </a:lnTo>
                <a:lnTo>
                  <a:pt x="1138" y="80"/>
                </a:lnTo>
                <a:lnTo>
                  <a:pt x="1121" y="83"/>
                </a:lnTo>
                <a:lnTo>
                  <a:pt x="1121" y="85"/>
                </a:lnTo>
                <a:lnTo>
                  <a:pt x="1121" y="87"/>
                </a:lnTo>
                <a:lnTo>
                  <a:pt x="1133" y="90"/>
                </a:lnTo>
                <a:lnTo>
                  <a:pt x="1143" y="90"/>
                </a:lnTo>
                <a:lnTo>
                  <a:pt x="1143" y="92"/>
                </a:lnTo>
                <a:lnTo>
                  <a:pt x="1140" y="94"/>
                </a:lnTo>
                <a:lnTo>
                  <a:pt x="1147" y="97"/>
                </a:lnTo>
                <a:lnTo>
                  <a:pt x="1155" y="99"/>
                </a:lnTo>
                <a:lnTo>
                  <a:pt x="1181" y="97"/>
                </a:lnTo>
                <a:lnTo>
                  <a:pt x="1207" y="97"/>
                </a:lnTo>
                <a:lnTo>
                  <a:pt x="1237" y="99"/>
                </a:lnTo>
                <a:lnTo>
                  <a:pt x="1266" y="104"/>
                </a:lnTo>
                <a:lnTo>
                  <a:pt x="1275" y="111"/>
                </a:lnTo>
                <a:lnTo>
                  <a:pt x="1289" y="118"/>
                </a:lnTo>
                <a:lnTo>
                  <a:pt x="1287" y="120"/>
                </a:lnTo>
                <a:lnTo>
                  <a:pt x="1285" y="123"/>
                </a:lnTo>
                <a:lnTo>
                  <a:pt x="1287" y="123"/>
                </a:lnTo>
                <a:lnTo>
                  <a:pt x="1292" y="123"/>
                </a:lnTo>
                <a:lnTo>
                  <a:pt x="1296" y="125"/>
                </a:lnTo>
                <a:lnTo>
                  <a:pt x="1296" y="132"/>
                </a:lnTo>
                <a:lnTo>
                  <a:pt x="1299" y="132"/>
                </a:lnTo>
                <a:lnTo>
                  <a:pt x="1301" y="135"/>
                </a:lnTo>
                <a:lnTo>
                  <a:pt x="1299" y="137"/>
                </a:lnTo>
                <a:lnTo>
                  <a:pt x="1294" y="139"/>
                </a:lnTo>
                <a:lnTo>
                  <a:pt x="1294" y="142"/>
                </a:lnTo>
                <a:lnTo>
                  <a:pt x="1299" y="144"/>
                </a:lnTo>
                <a:lnTo>
                  <a:pt x="1304" y="146"/>
                </a:lnTo>
                <a:lnTo>
                  <a:pt x="1301" y="151"/>
                </a:lnTo>
                <a:lnTo>
                  <a:pt x="1301" y="154"/>
                </a:lnTo>
                <a:lnTo>
                  <a:pt x="1304" y="158"/>
                </a:lnTo>
                <a:lnTo>
                  <a:pt x="1308" y="158"/>
                </a:lnTo>
                <a:lnTo>
                  <a:pt x="1311" y="158"/>
                </a:lnTo>
                <a:lnTo>
                  <a:pt x="1313" y="158"/>
                </a:lnTo>
                <a:lnTo>
                  <a:pt x="1320" y="158"/>
                </a:lnTo>
                <a:lnTo>
                  <a:pt x="1325" y="151"/>
                </a:lnTo>
                <a:lnTo>
                  <a:pt x="1327" y="151"/>
                </a:lnTo>
                <a:lnTo>
                  <a:pt x="1327" y="156"/>
                </a:lnTo>
                <a:lnTo>
                  <a:pt x="1330" y="156"/>
                </a:lnTo>
                <a:lnTo>
                  <a:pt x="1332" y="156"/>
                </a:lnTo>
                <a:lnTo>
                  <a:pt x="1332" y="158"/>
                </a:lnTo>
                <a:lnTo>
                  <a:pt x="1332" y="163"/>
                </a:lnTo>
                <a:lnTo>
                  <a:pt x="1339" y="163"/>
                </a:lnTo>
                <a:lnTo>
                  <a:pt x="1346" y="163"/>
                </a:lnTo>
                <a:lnTo>
                  <a:pt x="1349" y="165"/>
                </a:lnTo>
                <a:lnTo>
                  <a:pt x="1351" y="168"/>
                </a:lnTo>
                <a:lnTo>
                  <a:pt x="1332" y="165"/>
                </a:lnTo>
                <a:lnTo>
                  <a:pt x="1313" y="163"/>
                </a:lnTo>
                <a:lnTo>
                  <a:pt x="1313" y="165"/>
                </a:lnTo>
                <a:lnTo>
                  <a:pt x="1315" y="168"/>
                </a:lnTo>
                <a:lnTo>
                  <a:pt x="1315" y="170"/>
                </a:lnTo>
                <a:lnTo>
                  <a:pt x="1311" y="173"/>
                </a:lnTo>
                <a:lnTo>
                  <a:pt x="1308" y="180"/>
                </a:lnTo>
                <a:lnTo>
                  <a:pt x="1311" y="182"/>
                </a:lnTo>
                <a:lnTo>
                  <a:pt x="1313" y="182"/>
                </a:lnTo>
                <a:lnTo>
                  <a:pt x="1315" y="182"/>
                </a:lnTo>
                <a:lnTo>
                  <a:pt x="1318" y="182"/>
                </a:lnTo>
                <a:lnTo>
                  <a:pt x="1318" y="184"/>
                </a:lnTo>
                <a:lnTo>
                  <a:pt x="1318" y="187"/>
                </a:lnTo>
                <a:lnTo>
                  <a:pt x="1330" y="184"/>
                </a:lnTo>
                <a:lnTo>
                  <a:pt x="1341" y="184"/>
                </a:lnTo>
                <a:lnTo>
                  <a:pt x="1341" y="180"/>
                </a:lnTo>
                <a:lnTo>
                  <a:pt x="1341" y="177"/>
                </a:lnTo>
                <a:lnTo>
                  <a:pt x="1346" y="177"/>
                </a:lnTo>
                <a:lnTo>
                  <a:pt x="1351" y="177"/>
                </a:lnTo>
                <a:lnTo>
                  <a:pt x="1351" y="180"/>
                </a:lnTo>
                <a:lnTo>
                  <a:pt x="1351" y="182"/>
                </a:lnTo>
                <a:lnTo>
                  <a:pt x="1353" y="182"/>
                </a:lnTo>
                <a:lnTo>
                  <a:pt x="1356" y="182"/>
                </a:lnTo>
                <a:lnTo>
                  <a:pt x="1356" y="184"/>
                </a:lnTo>
                <a:lnTo>
                  <a:pt x="1356" y="187"/>
                </a:lnTo>
                <a:lnTo>
                  <a:pt x="1353" y="189"/>
                </a:lnTo>
                <a:lnTo>
                  <a:pt x="1351" y="191"/>
                </a:lnTo>
                <a:lnTo>
                  <a:pt x="1337" y="191"/>
                </a:lnTo>
                <a:lnTo>
                  <a:pt x="1327" y="196"/>
                </a:lnTo>
                <a:lnTo>
                  <a:pt x="1327" y="199"/>
                </a:lnTo>
                <a:lnTo>
                  <a:pt x="1325" y="201"/>
                </a:lnTo>
                <a:lnTo>
                  <a:pt x="1325" y="203"/>
                </a:lnTo>
                <a:lnTo>
                  <a:pt x="1325" y="206"/>
                </a:lnTo>
                <a:lnTo>
                  <a:pt x="1325" y="208"/>
                </a:lnTo>
                <a:lnTo>
                  <a:pt x="1323" y="208"/>
                </a:lnTo>
                <a:lnTo>
                  <a:pt x="1320" y="210"/>
                </a:lnTo>
                <a:lnTo>
                  <a:pt x="1323" y="215"/>
                </a:lnTo>
                <a:lnTo>
                  <a:pt x="1327" y="215"/>
                </a:lnTo>
                <a:lnTo>
                  <a:pt x="1325" y="220"/>
                </a:lnTo>
                <a:lnTo>
                  <a:pt x="1323" y="225"/>
                </a:lnTo>
                <a:lnTo>
                  <a:pt x="1325" y="225"/>
                </a:lnTo>
                <a:lnTo>
                  <a:pt x="1330" y="225"/>
                </a:lnTo>
                <a:lnTo>
                  <a:pt x="1330" y="229"/>
                </a:lnTo>
                <a:lnTo>
                  <a:pt x="1330" y="234"/>
                </a:lnTo>
                <a:lnTo>
                  <a:pt x="1334" y="234"/>
                </a:lnTo>
                <a:lnTo>
                  <a:pt x="1339" y="234"/>
                </a:lnTo>
                <a:lnTo>
                  <a:pt x="1339" y="241"/>
                </a:lnTo>
                <a:lnTo>
                  <a:pt x="1341" y="248"/>
                </a:lnTo>
                <a:lnTo>
                  <a:pt x="1346" y="251"/>
                </a:lnTo>
                <a:lnTo>
                  <a:pt x="1349" y="260"/>
                </a:lnTo>
                <a:lnTo>
                  <a:pt x="1360" y="270"/>
                </a:lnTo>
                <a:lnTo>
                  <a:pt x="1370" y="277"/>
                </a:lnTo>
                <a:lnTo>
                  <a:pt x="1377" y="289"/>
                </a:lnTo>
                <a:lnTo>
                  <a:pt x="1389" y="293"/>
                </a:lnTo>
                <a:lnTo>
                  <a:pt x="1389" y="296"/>
                </a:lnTo>
                <a:lnTo>
                  <a:pt x="1398" y="296"/>
                </a:lnTo>
                <a:lnTo>
                  <a:pt x="1410" y="296"/>
                </a:lnTo>
                <a:lnTo>
                  <a:pt x="1410" y="293"/>
                </a:lnTo>
                <a:lnTo>
                  <a:pt x="1410" y="296"/>
                </a:lnTo>
                <a:lnTo>
                  <a:pt x="1410" y="298"/>
                </a:lnTo>
                <a:lnTo>
                  <a:pt x="1415" y="298"/>
                </a:lnTo>
                <a:lnTo>
                  <a:pt x="1417" y="300"/>
                </a:lnTo>
                <a:lnTo>
                  <a:pt x="1420" y="300"/>
                </a:lnTo>
                <a:lnTo>
                  <a:pt x="1422" y="300"/>
                </a:lnTo>
                <a:lnTo>
                  <a:pt x="1422" y="303"/>
                </a:lnTo>
                <a:lnTo>
                  <a:pt x="1422" y="305"/>
                </a:lnTo>
                <a:lnTo>
                  <a:pt x="1429" y="308"/>
                </a:lnTo>
                <a:lnTo>
                  <a:pt x="1434" y="308"/>
                </a:lnTo>
                <a:lnTo>
                  <a:pt x="1443" y="308"/>
                </a:lnTo>
                <a:lnTo>
                  <a:pt x="1446" y="300"/>
                </a:lnTo>
                <a:lnTo>
                  <a:pt x="1453" y="291"/>
                </a:lnTo>
                <a:lnTo>
                  <a:pt x="1457" y="279"/>
                </a:lnTo>
                <a:lnTo>
                  <a:pt x="1457" y="274"/>
                </a:lnTo>
                <a:lnTo>
                  <a:pt x="1457" y="272"/>
                </a:lnTo>
                <a:lnTo>
                  <a:pt x="1460" y="270"/>
                </a:lnTo>
                <a:lnTo>
                  <a:pt x="1462" y="267"/>
                </a:lnTo>
                <a:lnTo>
                  <a:pt x="1472" y="263"/>
                </a:lnTo>
                <a:lnTo>
                  <a:pt x="1474" y="251"/>
                </a:lnTo>
                <a:lnTo>
                  <a:pt x="1476" y="248"/>
                </a:lnTo>
                <a:lnTo>
                  <a:pt x="1479" y="246"/>
                </a:lnTo>
                <a:lnTo>
                  <a:pt x="1476" y="244"/>
                </a:lnTo>
                <a:lnTo>
                  <a:pt x="1476" y="241"/>
                </a:lnTo>
                <a:lnTo>
                  <a:pt x="1479" y="241"/>
                </a:lnTo>
                <a:lnTo>
                  <a:pt x="1483" y="241"/>
                </a:lnTo>
                <a:lnTo>
                  <a:pt x="1483" y="237"/>
                </a:lnTo>
                <a:lnTo>
                  <a:pt x="1486" y="234"/>
                </a:lnTo>
                <a:lnTo>
                  <a:pt x="1491" y="234"/>
                </a:lnTo>
                <a:lnTo>
                  <a:pt x="1498" y="234"/>
                </a:lnTo>
                <a:lnTo>
                  <a:pt x="1502" y="229"/>
                </a:lnTo>
                <a:lnTo>
                  <a:pt x="1509" y="222"/>
                </a:lnTo>
                <a:lnTo>
                  <a:pt x="1507" y="227"/>
                </a:lnTo>
                <a:lnTo>
                  <a:pt x="1505" y="234"/>
                </a:lnTo>
                <a:lnTo>
                  <a:pt x="1512" y="232"/>
                </a:lnTo>
                <a:lnTo>
                  <a:pt x="1519" y="232"/>
                </a:lnTo>
                <a:lnTo>
                  <a:pt x="1521" y="229"/>
                </a:lnTo>
                <a:lnTo>
                  <a:pt x="1524" y="229"/>
                </a:lnTo>
                <a:lnTo>
                  <a:pt x="1526" y="229"/>
                </a:lnTo>
                <a:lnTo>
                  <a:pt x="1531" y="229"/>
                </a:lnTo>
                <a:lnTo>
                  <a:pt x="1533" y="227"/>
                </a:lnTo>
                <a:lnTo>
                  <a:pt x="1533" y="225"/>
                </a:lnTo>
                <a:lnTo>
                  <a:pt x="1554" y="215"/>
                </a:lnTo>
                <a:lnTo>
                  <a:pt x="1571" y="203"/>
                </a:lnTo>
                <a:lnTo>
                  <a:pt x="1571" y="201"/>
                </a:lnTo>
                <a:lnTo>
                  <a:pt x="1571" y="199"/>
                </a:lnTo>
                <a:lnTo>
                  <a:pt x="1578" y="201"/>
                </a:lnTo>
                <a:lnTo>
                  <a:pt x="1585" y="201"/>
                </a:lnTo>
                <a:lnTo>
                  <a:pt x="1611" y="199"/>
                </a:lnTo>
                <a:lnTo>
                  <a:pt x="1640" y="194"/>
                </a:lnTo>
                <a:lnTo>
                  <a:pt x="1651" y="189"/>
                </a:lnTo>
                <a:lnTo>
                  <a:pt x="1663" y="184"/>
                </a:lnTo>
                <a:lnTo>
                  <a:pt x="1675" y="180"/>
                </a:lnTo>
                <a:lnTo>
                  <a:pt x="1687" y="173"/>
                </a:lnTo>
                <a:lnTo>
                  <a:pt x="1668" y="173"/>
                </a:lnTo>
                <a:lnTo>
                  <a:pt x="1649" y="170"/>
                </a:lnTo>
                <a:lnTo>
                  <a:pt x="1642" y="173"/>
                </a:lnTo>
                <a:lnTo>
                  <a:pt x="1635" y="173"/>
                </a:lnTo>
                <a:lnTo>
                  <a:pt x="1644" y="170"/>
                </a:lnTo>
                <a:lnTo>
                  <a:pt x="1651" y="163"/>
                </a:lnTo>
                <a:lnTo>
                  <a:pt x="1649" y="161"/>
                </a:lnTo>
                <a:lnTo>
                  <a:pt x="1647" y="161"/>
                </a:lnTo>
                <a:lnTo>
                  <a:pt x="1649" y="158"/>
                </a:lnTo>
                <a:lnTo>
                  <a:pt x="1651" y="158"/>
                </a:lnTo>
                <a:lnTo>
                  <a:pt x="1663" y="165"/>
                </a:lnTo>
                <a:lnTo>
                  <a:pt x="1675" y="170"/>
                </a:lnTo>
                <a:lnTo>
                  <a:pt x="1677" y="170"/>
                </a:lnTo>
                <a:lnTo>
                  <a:pt x="1680" y="170"/>
                </a:lnTo>
                <a:lnTo>
                  <a:pt x="1685" y="170"/>
                </a:lnTo>
                <a:lnTo>
                  <a:pt x="1689" y="170"/>
                </a:lnTo>
                <a:lnTo>
                  <a:pt x="1694" y="170"/>
                </a:lnTo>
                <a:lnTo>
                  <a:pt x="1696" y="170"/>
                </a:lnTo>
                <a:lnTo>
                  <a:pt x="1696" y="163"/>
                </a:lnTo>
                <a:lnTo>
                  <a:pt x="1694" y="156"/>
                </a:lnTo>
                <a:lnTo>
                  <a:pt x="1692" y="156"/>
                </a:lnTo>
                <a:lnTo>
                  <a:pt x="1689" y="156"/>
                </a:lnTo>
                <a:lnTo>
                  <a:pt x="1689" y="154"/>
                </a:lnTo>
                <a:lnTo>
                  <a:pt x="1692" y="151"/>
                </a:lnTo>
                <a:lnTo>
                  <a:pt x="1673" y="149"/>
                </a:lnTo>
                <a:lnTo>
                  <a:pt x="1661" y="139"/>
                </a:lnTo>
                <a:lnTo>
                  <a:pt x="1670" y="144"/>
                </a:lnTo>
                <a:lnTo>
                  <a:pt x="1687" y="146"/>
                </a:lnTo>
                <a:lnTo>
                  <a:pt x="1689" y="146"/>
                </a:lnTo>
                <a:lnTo>
                  <a:pt x="1689" y="142"/>
                </a:lnTo>
                <a:lnTo>
                  <a:pt x="1692" y="137"/>
                </a:lnTo>
                <a:lnTo>
                  <a:pt x="1689" y="137"/>
                </a:lnTo>
                <a:lnTo>
                  <a:pt x="1687" y="135"/>
                </a:lnTo>
                <a:lnTo>
                  <a:pt x="1696" y="132"/>
                </a:lnTo>
                <a:lnTo>
                  <a:pt x="1706" y="132"/>
                </a:lnTo>
                <a:lnTo>
                  <a:pt x="1708" y="130"/>
                </a:lnTo>
                <a:lnTo>
                  <a:pt x="1708" y="128"/>
                </a:lnTo>
                <a:lnTo>
                  <a:pt x="1708" y="125"/>
                </a:lnTo>
                <a:lnTo>
                  <a:pt x="1706" y="123"/>
                </a:lnTo>
                <a:lnTo>
                  <a:pt x="1718" y="123"/>
                </a:lnTo>
                <a:lnTo>
                  <a:pt x="1722" y="113"/>
                </a:lnTo>
                <a:lnTo>
                  <a:pt x="1715" y="111"/>
                </a:lnTo>
                <a:lnTo>
                  <a:pt x="1711" y="111"/>
                </a:lnTo>
                <a:lnTo>
                  <a:pt x="1708" y="111"/>
                </a:lnTo>
                <a:lnTo>
                  <a:pt x="1706" y="113"/>
                </a:lnTo>
                <a:lnTo>
                  <a:pt x="1703" y="111"/>
                </a:lnTo>
                <a:lnTo>
                  <a:pt x="1703" y="109"/>
                </a:lnTo>
                <a:lnTo>
                  <a:pt x="1713" y="109"/>
                </a:lnTo>
                <a:lnTo>
                  <a:pt x="1722" y="109"/>
                </a:lnTo>
                <a:lnTo>
                  <a:pt x="1718" y="99"/>
                </a:lnTo>
                <a:lnTo>
                  <a:pt x="1715" y="94"/>
                </a:lnTo>
                <a:lnTo>
                  <a:pt x="1703" y="92"/>
                </a:lnTo>
                <a:lnTo>
                  <a:pt x="1694" y="92"/>
                </a:lnTo>
                <a:lnTo>
                  <a:pt x="1694" y="90"/>
                </a:lnTo>
                <a:lnTo>
                  <a:pt x="1703" y="87"/>
                </a:lnTo>
                <a:lnTo>
                  <a:pt x="1711" y="87"/>
                </a:lnTo>
                <a:lnTo>
                  <a:pt x="1713" y="87"/>
                </a:lnTo>
                <a:lnTo>
                  <a:pt x="1720" y="87"/>
                </a:lnTo>
                <a:lnTo>
                  <a:pt x="1725" y="87"/>
                </a:lnTo>
                <a:lnTo>
                  <a:pt x="1725" y="92"/>
                </a:lnTo>
                <a:lnTo>
                  <a:pt x="1722" y="94"/>
                </a:lnTo>
                <a:lnTo>
                  <a:pt x="1727" y="97"/>
                </a:lnTo>
                <a:lnTo>
                  <a:pt x="1732" y="97"/>
                </a:lnTo>
                <a:lnTo>
                  <a:pt x="1732" y="94"/>
                </a:lnTo>
                <a:lnTo>
                  <a:pt x="1730" y="90"/>
                </a:lnTo>
                <a:lnTo>
                  <a:pt x="1732" y="87"/>
                </a:lnTo>
                <a:lnTo>
                  <a:pt x="1734" y="85"/>
                </a:lnTo>
                <a:lnTo>
                  <a:pt x="1734" y="83"/>
                </a:lnTo>
                <a:lnTo>
                  <a:pt x="1734" y="80"/>
                </a:lnTo>
                <a:lnTo>
                  <a:pt x="1725" y="80"/>
                </a:lnTo>
                <a:lnTo>
                  <a:pt x="1715" y="80"/>
                </a:lnTo>
                <a:lnTo>
                  <a:pt x="1711" y="80"/>
                </a:lnTo>
                <a:lnTo>
                  <a:pt x="1711" y="78"/>
                </a:lnTo>
                <a:lnTo>
                  <a:pt x="1715" y="78"/>
                </a:lnTo>
                <a:lnTo>
                  <a:pt x="1720" y="78"/>
                </a:lnTo>
                <a:lnTo>
                  <a:pt x="1720" y="75"/>
                </a:lnTo>
                <a:lnTo>
                  <a:pt x="1711" y="73"/>
                </a:lnTo>
                <a:lnTo>
                  <a:pt x="1703" y="73"/>
                </a:lnTo>
                <a:lnTo>
                  <a:pt x="1701" y="73"/>
                </a:lnTo>
                <a:lnTo>
                  <a:pt x="1696" y="73"/>
                </a:lnTo>
                <a:lnTo>
                  <a:pt x="1713" y="61"/>
                </a:lnTo>
                <a:lnTo>
                  <a:pt x="1725" y="54"/>
                </a:lnTo>
                <a:lnTo>
                  <a:pt x="1720" y="49"/>
                </a:lnTo>
                <a:lnTo>
                  <a:pt x="1715" y="47"/>
                </a:lnTo>
                <a:lnTo>
                  <a:pt x="1715" y="45"/>
                </a:lnTo>
                <a:lnTo>
                  <a:pt x="1718" y="45"/>
                </a:lnTo>
                <a:lnTo>
                  <a:pt x="1722" y="45"/>
                </a:lnTo>
                <a:lnTo>
                  <a:pt x="1727" y="45"/>
                </a:lnTo>
                <a:lnTo>
                  <a:pt x="1730" y="45"/>
                </a:lnTo>
                <a:lnTo>
                  <a:pt x="1727" y="47"/>
                </a:lnTo>
                <a:lnTo>
                  <a:pt x="1727" y="52"/>
                </a:lnTo>
                <a:lnTo>
                  <a:pt x="1730" y="52"/>
                </a:lnTo>
                <a:lnTo>
                  <a:pt x="1734" y="52"/>
                </a:lnTo>
                <a:lnTo>
                  <a:pt x="1741" y="49"/>
                </a:lnTo>
                <a:lnTo>
                  <a:pt x="1744" y="45"/>
                </a:lnTo>
                <a:lnTo>
                  <a:pt x="1748" y="45"/>
                </a:lnTo>
                <a:lnTo>
                  <a:pt x="1751" y="45"/>
                </a:lnTo>
                <a:lnTo>
                  <a:pt x="1756" y="42"/>
                </a:lnTo>
                <a:lnTo>
                  <a:pt x="1758" y="40"/>
                </a:lnTo>
                <a:lnTo>
                  <a:pt x="1767" y="38"/>
                </a:lnTo>
                <a:lnTo>
                  <a:pt x="1777" y="38"/>
                </a:lnTo>
                <a:lnTo>
                  <a:pt x="1798" y="33"/>
                </a:lnTo>
                <a:lnTo>
                  <a:pt x="1812" y="26"/>
                </a:lnTo>
                <a:lnTo>
                  <a:pt x="1801" y="23"/>
                </a:lnTo>
                <a:lnTo>
                  <a:pt x="1789" y="21"/>
                </a:lnTo>
                <a:lnTo>
                  <a:pt x="1774" y="21"/>
                </a:lnTo>
                <a:lnTo>
                  <a:pt x="1760" y="21"/>
                </a:lnTo>
                <a:lnTo>
                  <a:pt x="1753" y="23"/>
                </a:lnTo>
                <a:lnTo>
                  <a:pt x="1741" y="26"/>
                </a:lnTo>
                <a:lnTo>
                  <a:pt x="1737" y="26"/>
                </a:lnTo>
                <a:lnTo>
                  <a:pt x="1730" y="26"/>
                </a:lnTo>
                <a:lnTo>
                  <a:pt x="1727" y="26"/>
                </a:lnTo>
                <a:lnTo>
                  <a:pt x="1722" y="23"/>
                </a:lnTo>
                <a:lnTo>
                  <a:pt x="1725" y="23"/>
                </a:lnTo>
                <a:lnTo>
                  <a:pt x="1727" y="23"/>
                </a:lnTo>
                <a:lnTo>
                  <a:pt x="1727" y="21"/>
                </a:lnTo>
                <a:lnTo>
                  <a:pt x="1727" y="19"/>
                </a:lnTo>
                <a:lnTo>
                  <a:pt x="1725" y="19"/>
                </a:lnTo>
                <a:lnTo>
                  <a:pt x="1720" y="19"/>
                </a:lnTo>
                <a:lnTo>
                  <a:pt x="1720" y="21"/>
                </a:lnTo>
                <a:lnTo>
                  <a:pt x="1720" y="23"/>
                </a:lnTo>
                <a:lnTo>
                  <a:pt x="1706" y="28"/>
                </a:lnTo>
                <a:lnTo>
                  <a:pt x="1689" y="33"/>
                </a:lnTo>
                <a:lnTo>
                  <a:pt x="1689" y="30"/>
                </a:lnTo>
                <a:lnTo>
                  <a:pt x="1694" y="28"/>
                </a:lnTo>
                <a:lnTo>
                  <a:pt x="1701" y="26"/>
                </a:lnTo>
                <a:lnTo>
                  <a:pt x="1701" y="21"/>
                </a:lnTo>
                <a:lnTo>
                  <a:pt x="1696" y="19"/>
                </a:lnTo>
                <a:lnTo>
                  <a:pt x="1687" y="19"/>
                </a:lnTo>
                <a:lnTo>
                  <a:pt x="1677" y="19"/>
                </a:lnTo>
                <a:lnTo>
                  <a:pt x="1673" y="21"/>
                </a:lnTo>
                <a:lnTo>
                  <a:pt x="1668" y="23"/>
                </a:lnTo>
                <a:lnTo>
                  <a:pt x="1659" y="21"/>
                </a:lnTo>
                <a:lnTo>
                  <a:pt x="1642" y="19"/>
                </a:lnTo>
                <a:lnTo>
                  <a:pt x="1673" y="19"/>
                </a:lnTo>
                <a:lnTo>
                  <a:pt x="1696" y="11"/>
                </a:lnTo>
                <a:lnTo>
                  <a:pt x="1675" y="7"/>
                </a:lnTo>
                <a:lnTo>
                  <a:pt x="1654" y="4"/>
                </a:lnTo>
                <a:lnTo>
                  <a:pt x="1649" y="4"/>
                </a:lnTo>
                <a:lnTo>
                  <a:pt x="1644" y="4"/>
                </a:lnTo>
                <a:lnTo>
                  <a:pt x="1644" y="2"/>
                </a:lnTo>
                <a:lnTo>
                  <a:pt x="1640" y="2"/>
                </a:lnTo>
                <a:lnTo>
                  <a:pt x="1637" y="2"/>
                </a:lnTo>
                <a:lnTo>
                  <a:pt x="1623" y="0"/>
                </a:lnTo>
                <a:lnTo>
                  <a:pt x="1609" y="0"/>
                </a:lnTo>
                <a:close/>
              </a:path>
            </a:pathLst>
          </a:custGeom>
          <a:solidFill>
            <a:srgbClr val="BFBFBF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" name="五角星 19"/>
          <p:cNvSpPr/>
          <p:nvPr/>
        </p:nvSpPr>
        <p:spPr>
          <a:xfrm>
            <a:off x="4860290" y="2010410"/>
            <a:ext cx="518795" cy="4953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652135" y="2139315"/>
            <a:ext cx="154940" cy="1460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539750" y="1163955"/>
            <a:ext cx="2435860" cy="185991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40" name="曲线连接符 39"/>
          <p:cNvCxnSpPr>
            <a:stCxn id="24" idx="1"/>
          </p:cNvCxnSpPr>
          <p:nvPr/>
        </p:nvCxnSpPr>
        <p:spPr>
          <a:xfrm rot="16200000" flipV="1">
            <a:off x="5436870" y="1922780"/>
            <a:ext cx="21590" cy="454660"/>
          </a:xfrm>
          <a:prstGeom prst="curvedConnector2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6" name="图片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6534785" y="1163955"/>
            <a:ext cx="2075815" cy="1614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539750" y="3427730"/>
            <a:ext cx="2137410" cy="12204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4"/>
          <a:stretch>
            <a:fillRect/>
          </a:stretch>
        </p:blipFill>
        <p:spPr>
          <a:xfrm>
            <a:off x="3204210" y="3435350"/>
            <a:ext cx="2375535" cy="1299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5"/>
          <a:stretch>
            <a:fillRect/>
          </a:stretch>
        </p:blipFill>
        <p:spPr>
          <a:xfrm>
            <a:off x="6300470" y="3147695"/>
            <a:ext cx="2148840" cy="1443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" name="TextBox 18"/>
          <p:cNvSpPr txBox="1"/>
          <p:nvPr/>
        </p:nvSpPr>
        <p:spPr>
          <a:xfrm>
            <a:off x="395605" y="195580"/>
            <a:ext cx="455231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big fan of Chinese Cartoon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——Miyazaki Hayao(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宫崎骏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Box 18"/>
          <p:cNvSpPr txBox="1"/>
          <p:nvPr/>
        </p:nvSpPr>
        <p:spPr>
          <a:xfrm>
            <a:off x="745490" y="2067560"/>
            <a:ext cx="782129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l"/>
            <a:r>
              <a:rPr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Chinese cartoon was not as good as before.</a:t>
            </a:r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55875" y="2499360"/>
            <a:ext cx="32893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/>
              <a:t>In 2010s</a:t>
            </a:r>
            <a:endParaRPr lang="en-US" altLang="zh-CN"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8"/>
          <p:cNvSpPr txBox="1"/>
          <p:nvPr/>
        </p:nvSpPr>
        <p:spPr>
          <a:xfrm>
            <a:off x="1188085" y="44437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Super beast armed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346065" y="141986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The Legend of Hei</a:t>
            </a:r>
            <a:endParaRPr lang="zh-CN" altLang="en-US"/>
          </a:p>
        </p:txBody>
      </p:sp>
      <p:pic>
        <p:nvPicPr>
          <p:cNvPr id="2066" name="Picture 18" descr="https://bkimg.cdn.bcebos.com/pic/7e3e6709c93d70cfb0f2ba0ef7dcd100baa12bac?x-bce-process=image/resize,m_lfit,w_268,limit_1/format,f_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235" y="1851660"/>
            <a:ext cx="1880870" cy="301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251460" y="1131570"/>
            <a:ext cx="4953000" cy="3086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Box 18"/>
          <p:cNvSpPr txBox="1"/>
          <p:nvPr/>
        </p:nvSpPr>
        <p:spPr>
          <a:xfrm>
            <a:off x="539750" y="1059815"/>
            <a:ext cx="78212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l"/>
            <a:r>
              <a:rPr lang="en-US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 favourite cartoon</a:t>
            </a:r>
            <a:endParaRPr lang="en-US" altLang="zh-CN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63845" y="4011930"/>
            <a:ext cx="25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Rainbow Sea</a:t>
            </a:r>
            <a:endParaRPr lang="zh-CN" altLang="en-US" sz="2000"/>
          </a:p>
        </p:txBody>
      </p:sp>
      <p:pic>
        <p:nvPicPr>
          <p:cNvPr id="1036" name="Picture 12" descr="https://timgsa.baidu.com/timg?image&amp;quality=80&amp;size=b9999_10000&amp;sec=1602434678213&amp;di=3c054da2baa3b2cc615e438a1919898d&amp;imgtype=0&amp;src=http%3A%2F%2Fc-ssl.duitang.com%2Fuploads%2Fitem%2F201507%2F15%2F20150715134700_5yZCK.jpe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74" y="1779825"/>
            <a:ext cx="3841322" cy="303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32" name="Picture 8" descr="https://imgsa.baidu.com/forum/w%3D580/sign=48a168f4f6edab6474724dc8c737af81/f826532c11dfa9ec66bd40286fd0f703908fc177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76" y="1995627"/>
            <a:ext cx="552450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sa.baidu.com/forum/w%3D580/sign=8ca2240725381f309e198da199004c67/10b9550fd9f9d72a72d40622d92a2834359bbb55.jp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15" y="1059687"/>
            <a:ext cx="552450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11730" y="1491615"/>
            <a:ext cx="4070350" cy="3060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3330,&quot;width&quot;:4695}"/>
</p:tagLst>
</file>

<file path=ppt/tags/tag2.xml><?xml version="1.0" encoding="utf-8"?>
<p:tagLst xmlns:p="http://schemas.openxmlformats.org/presentationml/2006/main">
  <p:tag name="KSO_WM_UNIT_PLACING_PICTURE_USER_VIEWPORT" val="{&quot;height&quot;:4350.001574803149,&quot;width&quot;:8700}"/>
</p:tagLst>
</file>

<file path=ppt/tags/tag3.xml><?xml version="1.0" encoding="utf-8"?>
<p:tagLst xmlns:p="http://schemas.openxmlformats.org/presentationml/2006/main">
  <p:tag name="KSO_WM_UNIT_PLACING_PICTURE_USER_VIEWPORT" val="{&quot;height&quot;:4350.001574803149,&quot;width&quot;:8700}"/>
</p:tagLst>
</file>

<file path=ppt/tags/tag4.xml><?xml version="1.0" encoding="utf-8"?>
<p:tagLst xmlns:p="http://schemas.openxmlformats.org/presentationml/2006/main">
  <p:tag name="KSO_WM_UNIT_PLACING_PICTURE_USER_VIEWPORT" val="{&quot;height&quot;:8580,&quot;width&quot;:11415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FFD215"/>
      </a:accent1>
      <a:accent2>
        <a:srgbClr val="184860"/>
      </a:accent2>
      <a:accent3>
        <a:srgbClr val="4890A8"/>
      </a:accent3>
      <a:accent4>
        <a:srgbClr val="85ADBC"/>
      </a:accent4>
      <a:accent5>
        <a:srgbClr val="006699"/>
      </a:accent5>
      <a:accent6>
        <a:srgbClr val="006666"/>
      </a:accent6>
      <a:hlink>
        <a:srgbClr val="00D5D5"/>
      </a:hlink>
      <a:folHlink>
        <a:srgbClr val="DD00DD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</Words>
  <Application>WPS 演示</Application>
  <PresentationFormat/>
  <Paragraphs>42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阳光小林</cp:lastModifiedBy>
  <cp:revision>38</cp:revision>
  <dcterms:created xsi:type="dcterms:W3CDTF">2015-04-21T13:09:00Z</dcterms:created>
  <dcterms:modified xsi:type="dcterms:W3CDTF">2021-12-07T15:18:58Z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EB2D891B77654535A7A67B0BDC35E31D</vt:lpwstr>
  </property>
</Properties>
</file>